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37" r:id="rId4"/>
  </p:sldMasterIdLst>
  <p:notesMasterIdLst>
    <p:notesMasterId r:id="rId19"/>
  </p:notesMasterIdLst>
  <p:handoutMasterIdLst>
    <p:handoutMasterId r:id="rId20"/>
  </p:handoutMasterIdLst>
  <p:sldIdLst>
    <p:sldId id="2026819542" r:id="rId5"/>
    <p:sldId id="1197" r:id="rId6"/>
    <p:sldId id="1106" r:id="rId7"/>
    <p:sldId id="2026819512" r:id="rId8"/>
    <p:sldId id="2026819547" r:id="rId9"/>
    <p:sldId id="2026819548" r:id="rId10"/>
    <p:sldId id="2026819549" r:id="rId11"/>
    <p:sldId id="2026819550" r:id="rId12"/>
    <p:sldId id="2026819551" r:id="rId13"/>
    <p:sldId id="2026819552" r:id="rId14"/>
    <p:sldId id="2026819555" r:id="rId15"/>
    <p:sldId id="2026819554" r:id="rId16"/>
    <p:sldId id="2026819545" r:id="rId17"/>
    <p:sldId id="2026819543" r:id="rId18"/>
  </p:sldIdLst>
  <p:sldSz cx="12188825" cy="6858000"/>
  <p:notesSz cx="6858000" cy="9144000"/>
  <p:custDataLst>
    <p:tags r:id="rId21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VMware Explore" id="{7A68BF10-9764-449D-AEC2-B3EDAC23D6AA}">
          <p14:sldIdLst>
            <p14:sldId id="2026819542"/>
            <p14:sldId id="1197"/>
            <p14:sldId id="1106"/>
            <p14:sldId id="2026819512"/>
            <p14:sldId id="2026819547"/>
            <p14:sldId id="2026819548"/>
            <p14:sldId id="2026819549"/>
            <p14:sldId id="2026819550"/>
            <p14:sldId id="2026819551"/>
            <p14:sldId id="2026819552"/>
            <p14:sldId id="2026819555"/>
            <p14:sldId id="2026819554"/>
            <p14:sldId id="2026819545"/>
            <p14:sldId id="2026819543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43" clrIdx="1"/>
  <p:cmAuthor id="3" name="Wendy Ouellette" initials="WO" lastIdx="1" clrIdx="2">
    <p:extLst>
      <p:ext uri="{19B8F6BF-5375-455C-9EA6-DF929625EA0E}">
        <p15:presenceInfo xmlns:p15="http://schemas.microsoft.com/office/powerpoint/2012/main" userId="S::wouellette@vmware.com::1423423b-46e9-448d-b172-f148f3fbf4f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F8FA"/>
    <a:srgbClr val="214D19"/>
    <a:srgbClr val="295B20"/>
    <a:srgbClr val="2F6A25"/>
    <a:srgbClr val="337128"/>
    <a:srgbClr val="548316"/>
    <a:srgbClr val="00818F"/>
    <a:srgbClr val="EB7500"/>
    <a:srgbClr val="B85C00"/>
    <a:srgbClr val="9F28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253C532-3EE2-854C-394E-7B559E589ADD}" v="9" dt="2022-06-07T22:58:43.057"/>
  </p1510:revLst>
</p1510:revInfo>
</file>

<file path=ppt/tableStyles.xml><?xml version="1.0" encoding="utf-8"?>
<a:tblStyleLst xmlns:a="http://schemas.openxmlformats.org/drawingml/2006/main" def="{6E25E649-3F16-4E02-A733-19D2CDBF48F0}"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9342" autoAdjust="0"/>
    <p:restoredTop sz="96327" autoAdjust="0"/>
  </p:normalViewPr>
  <p:slideViewPr>
    <p:cSldViewPr snapToGrid="0">
      <p:cViewPr varScale="1">
        <p:scale>
          <a:sx n="103" d="100"/>
          <a:sy n="103" d="100"/>
        </p:scale>
        <p:origin x="138" y="378"/>
      </p:cViewPr>
      <p:guideLst/>
    </p:cSldViewPr>
  </p:slideViewPr>
  <p:outlineViewPr>
    <p:cViewPr>
      <p:scale>
        <a:sx n="33" d="100"/>
        <a:sy n="33" d="100"/>
      </p:scale>
      <p:origin x="0" y="-7299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7" d="100"/>
        <a:sy n="77" d="100"/>
      </p:scale>
      <p:origin x="0" y="-6396"/>
    </p:cViewPr>
  </p:sorterViewPr>
  <p:notesViewPr>
    <p:cSldViewPr snapToGrid="0" showGuides="1">
      <p:cViewPr varScale="1">
        <p:scale>
          <a:sx n="107" d="100"/>
          <a:sy n="107" d="100"/>
        </p:scale>
        <p:origin x="3032" y="16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tags" Target="tags/tag1.xml"/><Relationship Id="rId141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Metropolis" panose="00000500000000000000" pitchFamily="50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004553-04C5-4BB3-AD4E-8B2EF3CDDAF9}" type="datetimeFigureOut">
              <a:rPr lang="en-US" smtClean="0">
                <a:latin typeface="Metropolis" panose="00000500000000000000" pitchFamily="50" charset="0"/>
              </a:rPr>
              <a:t>8/24/2022</a:t>
            </a:fld>
            <a:endParaRPr lang="en-US" dirty="0">
              <a:latin typeface="Metropolis" panose="00000500000000000000" pitchFamily="50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Metropolis" panose="00000500000000000000" pitchFamily="50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6A881F-0910-47D3-BD01-4F68834EC353}" type="slidenum">
              <a:rPr lang="en-US" smtClean="0">
                <a:latin typeface="Metropolis" panose="00000500000000000000" pitchFamily="50" charset="0"/>
              </a:rPr>
              <a:t>‹#›</a:t>
            </a:fld>
            <a:endParaRPr lang="en-US" dirty="0">
              <a:latin typeface="Metropolis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8667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etropolis" panose="00000500000000000000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etropolis" panose="00000500000000000000" pitchFamily="50" charset="0"/>
              </a:defRPr>
            </a:lvl1pPr>
          </a:lstStyle>
          <a:p>
            <a:fld id="{3CB6F0DB-E055-41D0-9102-627A646E4242}" type="datetimeFigureOut">
              <a:rPr lang="en-US" smtClean="0"/>
              <a:pPr/>
              <a:t>8/24/2022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88988" y="609600"/>
            <a:ext cx="5280025" cy="29718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457200" y="3810000"/>
            <a:ext cx="5943600" cy="48768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etropolis" panose="00000500000000000000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etropolis" panose="00000500000000000000" pitchFamily="50" charset="0"/>
              </a:defRPr>
            </a:lvl1pPr>
          </a:lstStyle>
          <a:p>
            <a:fld id="{9F4FBC3A-A12C-40F9-BB8D-BC30C790139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29097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28222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trike="noStrike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99933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6338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37080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79649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63708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56115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08864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7842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svg"/><Relationship Id="rId5" Type="http://schemas.openxmlformats.org/officeDocument/2006/relationships/image" Target="../media/image5.png"/><Relationship Id="rId4" Type="http://schemas.openxmlformats.org/officeDocument/2006/relationships/image" Target="../media/image2.sv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svg"/><Relationship Id="rId5" Type="http://schemas.openxmlformats.org/officeDocument/2006/relationships/image" Target="../media/image5.png"/><Relationship Id="rId4" Type="http://schemas.openxmlformats.org/officeDocument/2006/relationships/image" Target="../media/image2.sv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svg"/><Relationship Id="rId5" Type="http://schemas.openxmlformats.org/officeDocument/2006/relationships/image" Target="../media/image5.png"/><Relationship Id="rId4" Type="http://schemas.openxmlformats.org/officeDocument/2006/relationships/image" Target="../media/image2.sv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_Title Slide – VMware Explo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pyright" descr="Confidential copyright VMware, Inc. 2021">
            <a:extLst>
              <a:ext uri="{FF2B5EF4-FFF2-40B4-BE49-F238E27FC236}">
                <a16:creationId xmlns:a16="http://schemas.microsoft.com/office/drawing/2014/main" id="{858A0686-35C3-5C4B-A7C6-165B8F365E23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©2022 VMware, Inc.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27F1E79E-FF70-0DDD-CC36-17AD1BB5FF1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51468" y="5841450"/>
            <a:ext cx="6062978" cy="35560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7" name="Text Placeholder 13">
            <a:extLst>
              <a:ext uri="{FF2B5EF4-FFF2-40B4-BE49-F238E27FC236}">
                <a16:creationId xmlns:a16="http://schemas.microsoft.com/office/drawing/2014/main" id="{367C2DF7-FC41-6D91-2BA9-E9AB63F1857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51468" y="5440130"/>
            <a:ext cx="6062978" cy="35560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9" name="Subtitle 11">
            <a:extLst>
              <a:ext uri="{FF2B5EF4-FFF2-40B4-BE49-F238E27FC236}">
                <a16:creationId xmlns:a16="http://schemas.microsoft.com/office/drawing/2014/main" id="{9C2EF381-B711-BFFC-C940-155EAB86391C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51468" y="3223291"/>
            <a:ext cx="6062978" cy="109619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20" name="Title 9">
            <a:extLst>
              <a:ext uri="{FF2B5EF4-FFF2-40B4-BE49-F238E27FC236}">
                <a16:creationId xmlns:a16="http://schemas.microsoft.com/office/drawing/2014/main" id="{AB07046A-846D-C0C1-11F5-A7331E28D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468" y="1934653"/>
            <a:ext cx="6062978" cy="1234440"/>
          </a:xfrm>
        </p:spPr>
        <p:txBody>
          <a:bodyPr/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FE6E511C-86A1-B047-A521-E46D0AE9F5D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1468" y="483148"/>
            <a:ext cx="6062978" cy="355601"/>
          </a:xfrm>
        </p:spPr>
        <p:txBody>
          <a:bodyPr/>
          <a:lstStyle>
            <a:lvl1pPr>
              <a:defRPr lang="en-US" dirty="0">
                <a:solidFill>
                  <a:schemeClr val="bg1"/>
                </a:solidFill>
              </a:defRPr>
            </a:lvl1pPr>
          </a:lstStyle>
          <a:p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SESSION ID</a:t>
            </a:r>
          </a:p>
        </p:txBody>
      </p:sp>
      <p:sp>
        <p:nvSpPr>
          <p:cNvPr id="13" name="Copyright" descr="Confidential copyright VMware, Inc. 2021">
            <a:extLst>
              <a:ext uri="{FF2B5EF4-FFF2-40B4-BE49-F238E27FC236}">
                <a16:creationId xmlns:a16="http://schemas.microsoft.com/office/drawing/2014/main" id="{A4BA3681-703C-66D2-2049-6F9FCD54A7D3}"/>
              </a:ext>
            </a:extLst>
          </p:cNvPr>
          <p:cNvSpPr txBox="1"/>
          <p:nvPr userDrawn="1"/>
        </p:nvSpPr>
        <p:spPr bwMode="white">
          <a:xfrm flipH="1">
            <a:off x="602966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©2022 VMware, Inc.</a:t>
            </a:r>
          </a:p>
        </p:txBody>
      </p:sp>
    </p:spTree>
    <p:extLst>
      <p:ext uri="{BB962C8B-B14F-4D97-AF65-F5344CB8AC3E}">
        <p14:creationId xmlns:p14="http://schemas.microsoft.com/office/powerpoint/2010/main" val="588895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– Photo 1">
    <p:bg>
      <p:bgPr>
        <a:blipFill dpi="0" rotWithShape="1">
          <a:blip r:embed="rId2">
            <a:lum/>
          </a:blip>
          <a:srcRect/>
          <a:stretch>
            <a:fillRect t="-14000" b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Photo parallelogram">
            <a:extLst>
              <a:ext uri="{FF2B5EF4-FFF2-40B4-BE49-F238E27FC236}">
                <a16:creationId xmlns:a16="http://schemas.microsoft.com/office/drawing/2014/main" id="{19D2D2B9-571C-7F46-9BFD-415022846095}"/>
              </a:ext>
            </a:extLst>
          </p:cNvPr>
          <p:cNvGrpSpPr/>
          <p:nvPr userDrawn="1"/>
        </p:nvGrpSpPr>
        <p:grpSpPr>
          <a:xfrm>
            <a:off x="0" y="-1138608"/>
            <a:ext cx="13073278" cy="9169882"/>
            <a:chOff x="-1" y="-1147317"/>
            <a:chExt cx="13073278" cy="9169882"/>
          </a:xfrm>
        </p:grpSpPr>
        <p:sp>
          <p:nvSpPr>
            <p:cNvPr id="14" name="Freeform: Shape 28">
              <a:extLst>
                <a:ext uri="{FF2B5EF4-FFF2-40B4-BE49-F238E27FC236}">
                  <a16:creationId xmlns:a16="http://schemas.microsoft.com/office/drawing/2014/main" id="{91108D15-0A67-9746-8E99-7704B9FE2E2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046350" y="3334944"/>
              <a:ext cx="970552" cy="454013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bg1">
                    <a:alpha val="0"/>
                  </a:schemeClr>
                </a:gs>
                <a:gs pos="78000">
                  <a:schemeClr val="bg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19" name="Isosceles Triangle 1">
              <a:extLst>
                <a:ext uri="{FF2B5EF4-FFF2-40B4-BE49-F238E27FC236}">
                  <a16:creationId xmlns:a16="http://schemas.microsoft.com/office/drawing/2014/main" id="{1F2C015A-FDDB-A946-B0D0-598A639BDE4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943276" y="3622876"/>
              <a:ext cx="3251263" cy="3253579"/>
            </a:xfrm>
            <a:prstGeom prst="triangle">
              <a:avLst>
                <a:gd name="adj" fmla="val 100000"/>
              </a:avLst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0" name="Freeform: Shape 27">
              <a:extLst>
                <a:ext uri="{FF2B5EF4-FFF2-40B4-BE49-F238E27FC236}">
                  <a16:creationId xmlns:a16="http://schemas.microsoft.com/office/drawing/2014/main" id="{F56B6859-6738-7A44-8ADF-6A1BECE51F5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-1" y="-1"/>
              <a:ext cx="10873127" cy="6868836"/>
            </a:xfrm>
            <a:custGeom>
              <a:avLst/>
              <a:gdLst>
                <a:gd name="connsiteX0" fmla="*/ 10873127 w 10873127"/>
                <a:gd name="connsiteY0" fmla="*/ 6868836 h 6868836"/>
                <a:gd name="connsiteX1" fmla="*/ 0 w 10873127"/>
                <a:gd name="connsiteY1" fmla="*/ 6868836 h 6868836"/>
                <a:gd name="connsiteX2" fmla="*/ 6863947 w 10873127"/>
                <a:gd name="connsiteY2" fmla="*/ 0 h 6868836"/>
                <a:gd name="connsiteX3" fmla="*/ 10873127 w 10873127"/>
                <a:gd name="connsiteY3" fmla="*/ 0 h 6868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73127" h="6868836">
                  <a:moveTo>
                    <a:pt x="10873127" y="6868836"/>
                  </a:moveTo>
                  <a:lnTo>
                    <a:pt x="0" y="6868836"/>
                  </a:lnTo>
                  <a:lnTo>
                    <a:pt x="6863947" y="0"/>
                  </a:lnTo>
                  <a:lnTo>
                    <a:pt x="10873127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1" name="Mask">
              <a:extLst>
                <a:ext uri="{FF2B5EF4-FFF2-40B4-BE49-F238E27FC236}">
                  <a16:creationId xmlns:a16="http://schemas.microsoft.com/office/drawing/2014/main" id="{D60AE490-FF3A-FB4E-BA33-35A902104A89}"/>
                </a:ext>
              </a:extLst>
            </p:cNvPr>
            <p:cNvSpPr/>
            <p:nvPr userDrawn="1"/>
          </p:nvSpPr>
          <p:spPr>
            <a:xfrm flipV="1">
              <a:off x="0" y="-1147317"/>
              <a:ext cx="13073277" cy="9169882"/>
            </a:xfrm>
            <a:custGeom>
              <a:avLst/>
              <a:gdLst>
                <a:gd name="connsiteX0" fmla="*/ 0 w 13073277"/>
                <a:gd name="connsiteY0" fmla="*/ 9169882 h 9169882"/>
                <a:gd name="connsiteX1" fmla="*/ 12404785 w 13073277"/>
                <a:gd name="connsiteY1" fmla="*/ 9169882 h 9169882"/>
                <a:gd name="connsiteX2" fmla="*/ 12404785 w 13073277"/>
                <a:gd name="connsiteY2" fmla="*/ 9169882 h 9169882"/>
                <a:gd name="connsiteX3" fmla="*/ 13073277 w 13073277"/>
                <a:gd name="connsiteY3" fmla="*/ 9169882 h 9169882"/>
                <a:gd name="connsiteX4" fmla="*/ 13073277 w 13073277"/>
                <a:gd name="connsiteY4" fmla="*/ 0 h 9169882"/>
                <a:gd name="connsiteX5" fmla="*/ 12188824 w 13073277"/>
                <a:gd name="connsiteY5" fmla="*/ 0 h 9169882"/>
                <a:gd name="connsiteX6" fmla="*/ 12188824 w 13073277"/>
                <a:gd name="connsiteY6" fmla="*/ 8625 h 9169882"/>
                <a:gd name="connsiteX7" fmla="*/ 0 w 13073277"/>
                <a:gd name="connsiteY7" fmla="*/ 8625 h 9169882"/>
                <a:gd name="connsiteX8" fmla="*/ 0 w 13073277"/>
                <a:gd name="connsiteY8" fmla="*/ 1164565 h 9169882"/>
                <a:gd name="connsiteX9" fmla="*/ 12188824 w 13073277"/>
                <a:gd name="connsiteY9" fmla="*/ 1164565 h 9169882"/>
                <a:gd name="connsiteX10" fmla="*/ 12188824 w 13073277"/>
                <a:gd name="connsiteY10" fmla="*/ 8013942 h 9169882"/>
                <a:gd name="connsiteX11" fmla="*/ 0 w 13073277"/>
                <a:gd name="connsiteY11" fmla="*/ 8013942 h 9169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73277" h="9169882">
                  <a:moveTo>
                    <a:pt x="0" y="9169882"/>
                  </a:moveTo>
                  <a:lnTo>
                    <a:pt x="12404785" y="9169882"/>
                  </a:lnTo>
                  <a:lnTo>
                    <a:pt x="12404785" y="9169882"/>
                  </a:lnTo>
                  <a:lnTo>
                    <a:pt x="13073277" y="9169882"/>
                  </a:lnTo>
                  <a:lnTo>
                    <a:pt x="13073277" y="0"/>
                  </a:lnTo>
                  <a:lnTo>
                    <a:pt x="12188824" y="0"/>
                  </a:lnTo>
                  <a:lnTo>
                    <a:pt x="12188824" y="8625"/>
                  </a:lnTo>
                  <a:lnTo>
                    <a:pt x="0" y="8625"/>
                  </a:lnTo>
                  <a:lnTo>
                    <a:pt x="0" y="1164565"/>
                  </a:lnTo>
                  <a:lnTo>
                    <a:pt x="12188824" y="1164565"/>
                  </a:lnTo>
                  <a:lnTo>
                    <a:pt x="12188824" y="8013942"/>
                  </a:lnTo>
                  <a:lnTo>
                    <a:pt x="0" y="801394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17" name="Title 1">
            <a:extLst>
              <a:ext uri="{FF2B5EF4-FFF2-40B4-BE49-F238E27FC236}">
                <a16:creationId xmlns:a16="http://schemas.microsoft.com/office/drawing/2014/main" id="{2AC6091C-E947-4C0C-85B0-C87C084ACB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553095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Section Title Option 4 with photo</a:t>
            </a:r>
          </a:p>
        </p:txBody>
      </p:sp>
      <p:sp>
        <p:nvSpPr>
          <p:cNvPr id="18" name="Subtitle">
            <a:extLst>
              <a:ext uri="{FF2B5EF4-FFF2-40B4-BE49-F238E27FC236}">
                <a16:creationId xmlns:a16="http://schemas.microsoft.com/office/drawing/2014/main" id="{A2044BBD-0109-43FF-A52D-8FA2841A4DF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5" y="2267712"/>
            <a:ext cx="6712235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Aerial view of the ocean levels = sustainability. Replace text with optional subhead or delete.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F60A0638-0154-EA49-A014-5F2D5EAE000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085" y="6218399"/>
            <a:ext cx="1539751" cy="557784"/>
          </a:xfrm>
          <a:prstGeom prst="rect">
            <a:avLst/>
          </a:prstGeom>
        </p:spPr>
      </p:pic>
      <p:sp>
        <p:nvSpPr>
          <p:cNvPr id="15" name="Copyright" descr="Confidential copyright VMware, Inc. 2021">
            <a:extLst>
              <a:ext uri="{FF2B5EF4-FFF2-40B4-BE49-F238E27FC236}">
                <a16:creationId xmlns:a16="http://schemas.microsoft.com/office/drawing/2014/main" id="{71D568D5-BD8B-6948-9144-386E8CC67B96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©2022 VMware, Inc.</a:t>
            </a:r>
          </a:p>
        </p:txBody>
      </p:sp>
      <p:sp>
        <p:nvSpPr>
          <p:cNvPr id="16" name="page number">
            <a:extLst>
              <a:ext uri="{FF2B5EF4-FFF2-40B4-BE49-F238E27FC236}">
                <a16:creationId xmlns:a16="http://schemas.microsoft.com/office/drawing/2014/main" id="{58AAE0C0-8BB8-8847-BD6E-08DDC0B3BCC0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9913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– Photo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hoto" descr="Image within a parallelogram that shows two workers having a meeting at a long table. Multiple devices shown, one employee seated in a chair, one seated in a wheelchair.">
            <a:extLst>
              <a:ext uri="{FF2B5EF4-FFF2-40B4-BE49-F238E27FC236}">
                <a16:creationId xmlns:a16="http://schemas.microsoft.com/office/drawing/2014/main" id="{ACCB46EF-32C3-7E4D-BC86-0D69BB80829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3784"/>
          <a:stretch/>
        </p:blipFill>
        <p:spPr>
          <a:xfrm rot="21176702">
            <a:off x="1014397" y="-485453"/>
            <a:ext cx="11874276" cy="7805494"/>
          </a:xfrm>
          <a:prstGeom prst="rect">
            <a:avLst/>
          </a:prstGeom>
        </p:spPr>
      </p:pic>
      <p:grpSp>
        <p:nvGrpSpPr>
          <p:cNvPr id="3" name="Photo parallelogram">
            <a:extLst>
              <a:ext uri="{FF2B5EF4-FFF2-40B4-BE49-F238E27FC236}">
                <a16:creationId xmlns:a16="http://schemas.microsoft.com/office/drawing/2014/main" id="{17F605AF-C77A-7B45-8B40-B1A17C1B1E24}"/>
              </a:ext>
            </a:extLst>
          </p:cNvPr>
          <p:cNvGrpSpPr/>
          <p:nvPr userDrawn="1"/>
        </p:nvGrpSpPr>
        <p:grpSpPr>
          <a:xfrm>
            <a:off x="-180753" y="-1222745"/>
            <a:ext cx="13563378" cy="9250325"/>
            <a:chOff x="-180753" y="-1222745"/>
            <a:chExt cx="13563378" cy="9250325"/>
          </a:xfrm>
        </p:grpSpPr>
        <p:sp>
          <p:nvSpPr>
            <p:cNvPr id="32" name="Freeform: Shape 28">
              <a:extLst>
                <a:ext uri="{FF2B5EF4-FFF2-40B4-BE49-F238E27FC236}">
                  <a16:creationId xmlns:a16="http://schemas.microsoft.com/office/drawing/2014/main" id="{9CBDC427-8C18-8540-A2B8-03585D82DB2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046350" y="3334944"/>
              <a:ext cx="970552" cy="454013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bg1">
                    <a:alpha val="0"/>
                  </a:schemeClr>
                </a:gs>
                <a:gs pos="78000">
                  <a:schemeClr val="bg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" name="Isosceles Triangle 1">
              <a:extLst>
                <a:ext uri="{FF2B5EF4-FFF2-40B4-BE49-F238E27FC236}">
                  <a16:creationId xmlns:a16="http://schemas.microsoft.com/office/drawing/2014/main" id="{B4BC3A27-8DAD-4476-9725-CF11880123D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943276" y="3622876"/>
              <a:ext cx="3251263" cy="3253579"/>
            </a:xfrm>
            <a:prstGeom prst="triangle">
              <a:avLst>
                <a:gd name="adj" fmla="val 100000"/>
              </a:avLst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046FCD12-70AD-43E4-97A5-E350476D993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-1" y="-1"/>
              <a:ext cx="10873127" cy="6868836"/>
            </a:xfrm>
            <a:custGeom>
              <a:avLst/>
              <a:gdLst>
                <a:gd name="connsiteX0" fmla="*/ 10873127 w 10873127"/>
                <a:gd name="connsiteY0" fmla="*/ 6868836 h 6868836"/>
                <a:gd name="connsiteX1" fmla="*/ 0 w 10873127"/>
                <a:gd name="connsiteY1" fmla="*/ 6868836 h 6868836"/>
                <a:gd name="connsiteX2" fmla="*/ 6863947 w 10873127"/>
                <a:gd name="connsiteY2" fmla="*/ 0 h 6868836"/>
                <a:gd name="connsiteX3" fmla="*/ 10873127 w 10873127"/>
                <a:gd name="connsiteY3" fmla="*/ 0 h 6868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73127" h="6868836">
                  <a:moveTo>
                    <a:pt x="10873127" y="6868836"/>
                  </a:moveTo>
                  <a:lnTo>
                    <a:pt x="0" y="6868836"/>
                  </a:lnTo>
                  <a:lnTo>
                    <a:pt x="6863947" y="0"/>
                  </a:lnTo>
                  <a:lnTo>
                    <a:pt x="10873127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0" name="masks">
              <a:extLst>
                <a:ext uri="{FF2B5EF4-FFF2-40B4-BE49-F238E27FC236}">
                  <a16:creationId xmlns:a16="http://schemas.microsoft.com/office/drawing/2014/main" id="{FE7BF62D-FF95-964C-BD10-55F667F30D49}"/>
                </a:ext>
              </a:extLst>
            </p:cNvPr>
            <p:cNvSpPr/>
            <p:nvPr userDrawn="1"/>
          </p:nvSpPr>
          <p:spPr>
            <a:xfrm>
              <a:off x="-180753" y="-1222745"/>
              <a:ext cx="13563378" cy="9250325"/>
            </a:xfrm>
            <a:custGeom>
              <a:avLst/>
              <a:gdLst>
                <a:gd name="connsiteX0" fmla="*/ 12369577 w 13563378"/>
                <a:gd name="connsiteY0" fmla="*/ 0 h 9250325"/>
                <a:gd name="connsiteX1" fmla="*/ 13563378 w 13563378"/>
                <a:gd name="connsiteY1" fmla="*/ 0 h 9250325"/>
                <a:gd name="connsiteX2" fmla="*/ 13563378 w 13563378"/>
                <a:gd name="connsiteY2" fmla="*/ 8223619 h 9250325"/>
                <a:gd name="connsiteX3" fmla="*/ 13460818 w 13563378"/>
                <a:gd name="connsiteY3" fmla="*/ 8223619 h 9250325"/>
                <a:gd name="connsiteX4" fmla="*/ 13460818 w 13563378"/>
                <a:gd name="connsiteY4" fmla="*/ 9250325 h 9250325"/>
                <a:gd name="connsiteX5" fmla="*/ 10632 w 13563378"/>
                <a:gd name="connsiteY5" fmla="*/ 9250325 h 9250325"/>
                <a:gd name="connsiteX6" fmla="*/ 10632 w 13563378"/>
                <a:gd name="connsiteY6" fmla="*/ 8080744 h 9250325"/>
                <a:gd name="connsiteX7" fmla="*/ 12369577 w 13563378"/>
                <a:gd name="connsiteY7" fmla="*/ 8080744 h 9250325"/>
                <a:gd name="connsiteX8" fmla="*/ 12369577 w 13563378"/>
                <a:gd name="connsiteY8" fmla="*/ 1222745 h 9250325"/>
                <a:gd name="connsiteX9" fmla="*/ 0 w 13563378"/>
                <a:gd name="connsiteY9" fmla="*/ 1222745 h 9250325"/>
                <a:gd name="connsiteX10" fmla="*/ 0 w 13563378"/>
                <a:gd name="connsiteY10" fmla="*/ 66805 h 9250325"/>
                <a:gd name="connsiteX11" fmla="*/ 12369577 w 13563378"/>
                <a:gd name="connsiteY11" fmla="*/ 66805 h 9250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563378" h="9250325">
                  <a:moveTo>
                    <a:pt x="12369577" y="0"/>
                  </a:moveTo>
                  <a:lnTo>
                    <a:pt x="13563378" y="0"/>
                  </a:lnTo>
                  <a:lnTo>
                    <a:pt x="13563378" y="8223619"/>
                  </a:lnTo>
                  <a:lnTo>
                    <a:pt x="13460818" y="8223619"/>
                  </a:lnTo>
                  <a:lnTo>
                    <a:pt x="13460818" y="9250325"/>
                  </a:lnTo>
                  <a:lnTo>
                    <a:pt x="10632" y="9250325"/>
                  </a:lnTo>
                  <a:lnTo>
                    <a:pt x="10632" y="8080744"/>
                  </a:lnTo>
                  <a:lnTo>
                    <a:pt x="12369577" y="8080744"/>
                  </a:lnTo>
                  <a:lnTo>
                    <a:pt x="12369577" y="1222745"/>
                  </a:lnTo>
                  <a:lnTo>
                    <a:pt x="0" y="1222745"/>
                  </a:lnTo>
                  <a:lnTo>
                    <a:pt x="0" y="66805"/>
                  </a:lnTo>
                  <a:lnTo>
                    <a:pt x="12369577" y="66805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sz="1200" dirty="0">
                  <a:solidFill>
                    <a:schemeClr val="bg1"/>
                  </a:solidFill>
                </a:rPr>
                <a:t>      </a:t>
              </a:r>
            </a:p>
          </p:txBody>
        </p:sp>
      </p:grpSp>
      <p:sp>
        <p:nvSpPr>
          <p:cNvPr id="17" name="Title 1">
            <a:extLst>
              <a:ext uri="{FF2B5EF4-FFF2-40B4-BE49-F238E27FC236}">
                <a16:creationId xmlns:a16="http://schemas.microsoft.com/office/drawing/2014/main" id="{2AC6091C-E947-4C0C-85B0-C87C084ACB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9109" y="938794"/>
            <a:ext cx="5627208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Section Title Option 5 with photo</a:t>
            </a:r>
          </a:p>
        </p:txBody>
      </p:sp>
      <p:sp>
        <p:nvSpPr>
          <p:cNvPr id="18" name="Subtitle">
            <a:extLst>
              <a:ext uri="{FF2B5EF4-FFF2-40B4-BE49-F238E27FC236}">
                <a16:creationId xmlns:a16="http://schemas.microsoft.com/office/drawing/2014/main" id="{A2044BBD-0109-43FF-A52D-8FA2841A4DF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5127983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z="2400" dirty="0"/>
              <a:t>Aerial view of multiple employees working at a long table, dressed casually. </a:t>
            </a:r>
            <a:r>
              <a:rPr lang="en-US" dirty="0"/>
              <a:t>Replace text with optional subhead or delete.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05DC5E77-30F1-3B47-A666-55D19D7CAC8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085" y="6218399"/>
            <a:ext cx="1539751" cy="557784"/>
          </a:xfrm>
          <a:prstGeom prst="rect">
            <a:avLst/>
          </a:prstGeom>
        </p:spPr>
      </p:pic>
      <p:sp>
        <p:nvSpPr>
          <p:cNvPr id="16" name="Copyright" descr="Confidential copyright VMware, Inc. 2021">
            <a:extLst>
              <a:ext uri="{FF2B5EF4-FFF2-40B4-BE49-F238E27FC236}">
                <a16:creationId xmlns:a16="http://schemas.microsoft.com/office/drawing/2014/main" id="{6FA06A60-BB27-CF44-AE6E-F9E2CE405001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©2022 VMware, Inc.</a:t>
            </a:r>
          </a:p>
        </p:txBody>
      </p:sp>
      <p:sp>
        <p:nvSpPr>
          <p:cNvPr id="19" name="page number">
            <a:extLst>
              <a:ext uri="{FF2B5EF4-FFF2-40B4-BE49-F238E27FC236}">
                <a16:creationId xmlns:a16="http://schemas.microsoft.com/office/drawing/2014/main" id="{122BD7DB-46F6-AF47-AA7E-A44530BA81FB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2243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– Photo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hoto" descr="Image within a parallelogram that shows two diverse male workers having a discussion, one is holding a digital tablet, one is working on a laptop.">
            <a:extLst>
              <a:ext uri="{FF2B5EF4-FFF2-40B4-BE49-F238E27FC236}">
                <a16:creationId xmlns:a16="http://schemas.microsoft.com/office/drawing/2014/main" id="{4249174F-D683-2A44-B6F6-F53CABFCDEA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4035619" y="0"/>
            <a:ext cx="8153205" cy="6858000"/>
          </a:xfrm>
          <a:prstGeom prst="rect">
            <a:avLst/>
          </a:prstGeom>
        </p:spPr>
      </p:pic>
      <p:grpSp>
        <p:nvGrpSpPr>
          <p:cNvPr id="4" name="Photo parallelogram">
            <a:extLst>
              <a:ext uri="{FF2B5EF4-FFF2-40B4-BE49-F238E27FC236}">
                <a16:creationId xmlns:a16="http://schemas.microsoft.com/office/drawing/2014/main" id="{8B962EAF-5F4D-3D43-B036-87DCC0EE22E1}"/>
              </a:ext>
            </a:extLst>
          </p:cNvPr>
          <p:cNvGrpSpPr/>
          <p:nvPr userDrawn="1"/>
        </p:nvGrpSpPr>
        <p:grpSpPr>
          <a:xfrm>
            <a:off x="-1" y="-1147317"/>
            <a:ext cx="13073278" cy="9169882"/>
            <a:chOff x="-1" y="-1147317"/>
            <a:chExt cx="13073278" cy="9169882"/>
          </a:xfrm>
        </p:grpSpPr>
        <p:sp>
          <p:nvSpPr>
            <p:cNvPr id="32" name="Freeform: Shape 28">
              <a:extLst>
                <a:ext uri="{FF2B5EF4-FFF2-40B4-BE49-F238E27FC236}">
                  <a16:creationId xmlns:a16="http://schemas.microsoft.com/office/drawing/2014/main" id="{9CBDC427-8C18-8540-A2B8-03585D82DB2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046350" y="3334944"/>
              <a:ext cx="970552" cy="454013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bg1">
                    <a:alpha val="0"/>
                  </a:schemeClr>
                </a:gs>
                <a:gs pos="78000">
                  <a:schemeClr val="bg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" name="Isosceles Triangle 1">
              <a:extLst>
                <a:ext uri="{FF2B5EF4-FFF2-40B4-BE49-F238E27FC236}">
                  <a16:creationId xmlns:a16="http://schemas.microsoft.com/office/drawing/2014/main" id="{B4BC3A27-8DAD-4476-9725-CF11880123D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943276" y="3622876"/>
              <a:ext cx="3251263" cy="3253579"/>
            </a:xfrm>
            <a:prstGeom prst="triangle">
              <a:avLst>
                <a:gd name="adj" fmla="val 100000"/>
              </a:avLst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046FCD12-70AD-43E4-97A5-E350476D993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-1" y="-1"/>
              <a:ext cx="10873127" cy="6868836"/>
            </a:xfrm>
            <a:custGeom>
              <a:avLst/>
              <a:gdLst>
                <a:gd name="connsiteX0" fmla="*/ 10873127 w 10873127"/>
                <a:gd name="connsiteY0" fmla="*/ 6868836 h 6868836"/>
                <a:gd name="connsiteX1" fmla="*/ 0 w 10873127"/>
                <a:gd name="connsiteY1" fmla="*/ 6868836 h 6868836"/>
                <a:gd name="connsiteX2" fmla="*/ 6863947 w 10873127"/>
                <a:gd name="connsiteY2" fmla="*/ 0 h 6868836"/>
                <a:gd name="connsiteX3" fmla="*/ 10873127 w 10873127"/>
                <a:gd name="connsiteY3" fmla="*/ 0 h 6868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73127" h="6868836">
                  <a:moveTo>
                    <a:pt x="10873127" y="6868836"/>
                  </a:moveTo>
                  <a:lnTo>
                    <a:pt x="0" y="6868836"/>
                  </a:lnTo>
                  <a:lnTo>
                    <a:pt x="6863947" y="0"/>
                  </a:lnTo>
                  <a:lnTo>
                    <a:pt x="10873127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0" name="Mask">
              <a:extLst>
                <a:ext uri="{FF2B5EF4-FFF2-40B4-BE49-F238E27FC236}">
                  <a16:creationId xmlns:a16="http://schemas.microsoft.com/office/drawing/2014/main" id="{1434EE0F-07D2-4A4A-9732-A88CE7C9520F}"/>
                </a:ext>
              </a:extLst>
            </p:cNvPr>
            <p:cNvSpPr/>
            <p:nvPr userDrawn="1"/>
          </p:nvSpPr>
          <p:spPr>
            <a:xfrm flipV="1">
              <a:off x="0" y="-1147317"/>
              <a:ext cx="13073277" cy="9169882"/>
            </a:xfrm>
            <a:custGeom>
              <a:avLst/>
              <a:gdLst>
                <a:gd name="connsiteX0" fmla="*/ 0 w 13073277"/>
                <a:gd name="connsiteY0" fmla="*/ 9169882 h 9169882"/>
                <a:gd name="connsiteX1" fmla="*/ 12404785 w 13073277"/>
                <a:gd name="connsiteY1" fmla="*/ 9169882 h 9169882"/>
                <a:gd name="connsiteX2" fmla="*/ 12404785 w 13073277"/>
                <a:gd name="connsiteY2" fmla="*/ 9169882 h 9169882"/>
                <a:gd name="connsiteX3" fmla="*/ 13073277 w 13073277"/>
                <a:gd name="connsiteY3" fmla="*/ 9169882 h 9169882"/>
                <a:gd name="connsiteX4" fmla="*/ 13073277 w 13073277"/>
                <a:gd name="connsiteY4" fmla="*/ 0 h 9169882"/>
                <a:gd name="connsiteX5" fmla="*/ 12188824 w 13073277"/>
                <a:gd name="connsiteY5" fmla="*/ 0 h 9169882"/>
                <a:gd name="connsiteX6" fmla="*/ 12188824 w 13073277"/>
                <a:gd name="connsiteY6" fmla="*/ 8625 h 9169882"/>
                <a:gd name="connsiteX7" fmla="*/ 0 w 13073277"/>
                <a:gd name="connsiteY7" fmla="*/ 8625 h 9169882"/>
                <a:gd name="connsiteX8" fmla="*/ 0 w 13073277"/>
                <a:gd name="connsiteY8" fmla="*/ 1164565 h 9169882"/>
                <a:gd name="connsiteX9" fmla="*/ 12188824 w 13073277"/>
                <a:gd name="connsiteY9" fmla="*/ 1164565 h 9169882"/>
                <a:gd name="connsiteX10" fmla="*/ 12188824 w 13073277"/>
                <a:gd name="connsiteY10" fmla="*/ 8013942 h 9169882"/>
                <a:gd name="connsiteX11" fmla="*/ 0 w 13073277"/>
                <a:gd name="connsiteY11" fmla="*/ 8013942 h 9169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73277" h="9169882">
                  <a:moveTo>
                    <a:pt x="0" y="9169882"/>
                  </a:moveTo>
                  <a:lnTo>
                    <a:pt x="12404785" y="9169882"/>
                  </a:lnTo>
                  <a:lnTo>
                    <a:pt x="12404785" y="9169882"/>
                  </a:lnTo>
                  <a:lnTo>
                    <a:pt x="13073277" y="9169882"/>
                  </a:lnTo>
                  <a:lnTo>
                    <a:pt x="13073277" y="0"/>
                  </a:lnTo>
                  <a:lnTo>
                    <a:pt x="12188824" y="0"/>
                  </a:lnTo>
                  <a:lnTo>
                    <a:pt x="12188824" y="8625"/>
                  </a:lnTo>
                  <a:lnTo>
                    <a:pt x="0" y="8625"/>
                  </a:lnTo>
                  <a:lnTo>
                    <a:pt x="0" y="1164565"/>
                  </a:lnTo>
                  <a:lnTo>
                    <a:pt x="12188824" y="1164565"/>
                  </a:lnTo>
                  <a:lnTo>
                    <a:pt x="12188824" y="8013942"/>
                  </a:lnTo>
                  <a:lnTo>
                    <a:pt x="0" y="801394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17" name="Title 1">
            <a:extLst>
              <a:ext uri="{FF2B5EF4-FFF2-40B4-BE49-F238E27FC236}">
                <a16:creationId xmlns:a16="http://schemas.microsoft.com/office/drawing/2014/main" id="{2AC6091C-E947-4C0C-85B0-C87C084ACB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Section Title Option 6</a:t>
            </a:r>
            <a:br>
              <a:rPr lang="en-US" dirty="0"/>
            </a:br>
            <a:r>
              <a:rPr lang="en-US" dirty="0"/>
              <a:t>with photo</a:t>
            </a:r>
          </a:p>
        </p:txBody>
      </p:sp>
      <p:sp>
        <p:nvSpPr>
          <p:cNvPr id="18" name="Subtitle">
            <a:extLst>
              <a:ext uri="{FF2B5EF4-FFF2-40B4-BE49-F238E27FC236}">
                <a16:creationId xmlns:a16="http://schemas.microsoft.com/office/drawing/2014/main" id="{A2044BBD-0109-43FF-A52D-8FA2841A4DF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255034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z="2400" dirty="0"/>
              <a:t>Closeup of two employees having a meeting at a table, dressed casually. </a:t>
            </a:r>
            <a:r>
              <a:rPr lang="en-US" dirty="0"/>
              <a:t>Replace text with optional subhead or delete.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530B9954-0444-284A-882F-F841373C3B4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085" y="6218399"/>
            <a:ext cx="1539751" cy="557784"/>
          </a:xfrm>
          <a:prstGeom prst="rect">
            <a:avLst/>
          </a:prstGeom>
        </p:spPr>
      </p:pic>
      <p:sp>
        <p:nvSpPr>
          <p:cNvPr id="16" name="Copyright" descr="Confidential copyright VMware, Inc. 2021">
            <a:extLst>
              <a:ext uri="{FF2B5EF4-FFF2-40B4-BE49-F238E27FC236}">
                <a16:creationId xmlns:a16="http://schemas.microsoft.com/office/drawing/2014/main" id="{55CE012D-EFA7-5349-8FA3-8BDA280608C8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©2022 VMware, Inc.</a:t>
            </a:r>
          </a:p>
        </p:txBody>
      </p:sp>
      <p:sp>
        <p:nvSpPr>
          <p:cNvPr id="19" name="page number">
            <a:extLst>
              <a:ext uri="{FF2B5EF4-FFF2-40B4-BE49-F238E27FC236}">
                <a16:creationId xmlns:a16="http://schemas.microsoft.com/office/drawing/2014/main" id="{EA90A6E1-2960-3A43-85A7-7D1A9045D72B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9421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– Photo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>
            <a:extLst>
              <a:ext uri="{FF2B5EF4-FFF2-40B4-BE49-F238E27FC236}">
                <a16:creationId xmlns:a16="http://schemas.microsoft.com/office/drawing/2014/main" id="{23540E6D-7782-A947-A0D7-EF56A1E2130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4005165" y="1"/>
            <a:ext cx="8183660" cy="6858000"/>
          </a:xfrm>
          <a:prstGeom prst="rect">
            <a:avLst/>
          </a:prstGeom>
        </p:spPr>
      </p:pic>
      <p:grpSp>
        <p:nvGrpSpPr>
          <p:cNvPr id="20" name="Photo parallelogram">
            <a:extLst>
              <a:ext uri="{FF2B5EF4-FFF2-40B4-BE49-F238E27FC236}">
                <a16:creationId xmlns:a16="http://schemas.microsoft.com/office/drawing/2014/main" id="{F72EC879-2EA6-B148-92DF-BAD45E3E213A}"/>
              </a:ext>
            </a:extLst>
          </p:cNvPr>
          <p:cNvGrpSpPr/>
          <p:nvPr userDrawn="1"/>
        </p:nvGrpSpPr>
        <p:grpSpPr>
          <a:xfrm>
            <a:off x="-1" y="-1147317"/>
            <a:ext cx="13073278" cy="9169882"/>
            <a:chOff x="-1" y="-1147317"/>
            <a:chExt cx="13073278" cy="9169882"/>
          </a:xfrm>
        </p:grpSpPr>
        <p:sp>
          <p:nvSpPr>
            <p:cNvPr id="21" name="Freeform: Shape 28">
              <a:extLst>
                <a:ext uri="{FF2B5EF4-FFF2-40B4-BE49-F238E27FC236}">
                  <a16:creationId xmlns:a16="http://schemas.microsoft.com/office/drawing/2014/main" id="{B3E6C007-ABD8-004F-B045-BEB88D729FD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046350" y="3334944"/>
              <a:ext cx="970552" cy="454013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bg1">
                    <a:alpha val="0"/>
                  </a:schemeClr>
                </a:gs>
                <a:gs pos="78000">
                  <a:schemeClr val="bg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2" name="Isosceles Triangle 1">
              <a:extLst>
                <a:ext uri="{FF2B5EF4-FFF2-40B4-BE49-F238E27FC236}">
                  <a16:creationId xmlns:a16="http://schemas.microsoft.com/office/drawing/2014/main" id="{57CB1D1A-227D-9040-AB7C-86ABF97CBC6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943276" y="3622876"/>
              <a:ext cx="3251263" cy="3253579"/>
            </a:xfrm>
            <a:prstGeom prst="triangle">
              <a:avLst>
                <a:gd name="adj" fmla="val 100000"/>
              </a:avLst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3" name="Freeform: Shape 27">
              <a:extLst>
                <a:ext uri="{FF2B5EF4-FFF2-40B4-BE49-F238E27FC236}">
                  <a16:creationId xmlns:a16="http://schemas.microsoft.com/office/drawing/2014/main" id="{B2FE9A9E-4684-3148-8554-74DA936D366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-1" y="-1"/>
              <a:ext cx="10873127" cy="6868836"/>
            </a:xfrm>
            <a:custGeom>
              <a:avLst/>
              <a:gdLst>
                <a:gd name="connsiteX0" fmla="*/ 10873127 w 10873127"/>
                <a:gd name="connsiteY0" fmla="*/ 6868836 h 6868836"/>
                <a:gd name="connsiteX1" fmla="*/ 0 w 10873127"/>
                <a:gd name="connsiteY1" fmla="*/ 6868836 h 6868836"/>
                <a:gd name="connsiteX2" fmla="*/ 6863947 w 10873127"/>
                <a:gd name="connsiteY2" fmla="*/ 0 h 6868836"/>
                <a:gd name="connsiteX3" fmla="*/ 10873127 w 10873127"/>
                <a:gd name="connsiteY3" fmla="*/ 0 h 6868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73127" h="6868836">
                  <a:moveTo>
                    <a:pt x="10873127" y="6868836"/>
                  </a:moveTo>
                  <a:lnTo>
                    <a:pt x="0" y="6868836"/>
                  </a:lnTo>
                  <a:lnTo>
                    <a:pt x="6863947" y="0"/>
                  </a:lnTo>
                  <a:lnTo>
                    <a:pt x="10873127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4" name="Mask">
              <a:extLst>
                <a:ext uri="{FF2B5EF4-FFF2-40B4-BE49-F238E27FC236}">
                  <a16:creationId xmlns:a16="http://schemas.microsoft.com/office/drawing/2014/main" id="{422114DE-537D-5040-95CE-7B50A9F51150}"/>
                </a:ext>
              </a:extLst>
            </p:cNvPr>
            <p:cNvSpPr/>
            <p:nvPr userDrawn="1"/>
          </p:nvSpPr>
          <p:spPr>
            <a:xfrm flipV="1">
              <a:off x="0" y="-1147317"/>
              <a:ext cx="13073277" cy="9169882"/>
            </a:xfrm>
            <a:custGeom>
              <a:avLst/>
              <a:gdLst>
                <a:gd name="connsiteX0" fmla="*/ 0 w 13073277"/>
                <a:gd name="connsiteY0" fmla="*/ 9169882 h 9169882"/>
                <a:gd name="connsiteX1" fmla="*/ 12404785 w 13073277"/>
                <a:gd name="connsiteY1" fmla="*/ 9169882 h 9169882"/>
                <a:gd name="connsiteX2" fmla="*/ 12404785 w 13073277"/>
                <a:gd name="connsiteY2" fmla="*/ 9169882 h 9169882"/>
                <a:gd name="connsiteX3" fmla="*/ 13073277 w 13073277"/>
                <a:gd name="connsiteY3" fmla="*/ 9169882 h 9169882"/>
                <a:gd name="connsiteX4" fmla="*/ 13073277 w 13073277"/>
                <a:gd name="connsiteY4" fmla="*/ 0 h 9169882"/>
                <a:gd name="connsiteX5" fmla="*/ 12188824 w 13073277"/>
                <a:gd name="connsiteY5" fmla="*/ 0 h 9169882"/>
                <a:gd name="connsiteX6" fmla="*/ 12188824 w 13073277"/>
                <a:gd name="connsiteY6" fmla="*/ 8625 h 9169882"/>
                <a:gd name="connsiteX7" fmla="*/ 0 w 13073277"/>
                <a:gd name="connsiteY7" fmla="*/ 8625 h 9169882"/>
                <a:gd name="connsiteX8" fmla="*/ 0 w 13073277"/>
                <a:gd name="connsiteY8" fmla="*/ 1164565 h 9169882"/>
                <a:gd name="connsiteX9" fmla="*/ 12188824 w 13073277"/>
                <a:gd name="connsiteY9" fmla="*/ 1164565 h 9169882"/>
                <a:gd name="connsiteX10" fmla="*/ 12188824 w 13073277"/>
                <a:gd name="connsiteY10" fmla="*/ 8013942 h 9169882"/>
                <a:gd name="connsiteX11" fmla="*/ 0 w 13073277"/>
                <a:gd name="connsiteY11" fmla="*/ 8013942 h 9169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73277" h="9169882">
                  <a:moveTo>
                    <a:pt x="0" y="9169882"/>
                  </a:moveTo>
                  <a:lnTo>
                    <a:pt x="12404785" y="9169882"/>
                  </a:lnTo>
                  <a:lnTo>
                    <a:pt x="12404785" y="9169882"/>
                  </a:lnTo>
                  <a:lnTo>
                    <a:pt x="13073277" y="9169882"/>
                  </a:lnTo>
                  <a:lnTo>
                    <a:pt x="13073277" y="0"/>
                  </a:lnTo>
                  <a:lnTo>
                    <a:pt x="12188824" y="0"/>
                  </a:lnTo>
                  <a:lnTo>
                    <a:pt x="12188824" y="8625"/>
                  </a:lnTo>
                  <a:lnTo>
                    <a:pt x="0" y="8625"/>
                  </a:lnTo>
                  <a:lnTo>
                    <a:pt x="0" y="1164565"/>
                  </a:lnTo>
                  <a:lnTo>
                    <a:pt x="12188824" y="1164565"/>
                  </a:lnTo>
                  <a:lnTo>
                    <a:pt x="12188824" y="8013942"/>
                  </a:lnTo>
                  <a:lnTo>
                    <a:pt x="0" y="801394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17" name="Title 1">
            <a:extLst>
              <a:ext uri="{FF2B5EF4-FFF2-40B4-BE49-F238E27FC236}">
                <a16:creationId xmlns:a16="http://schemas.microsoft.com/office/drawing/2014/main" id="{2AC6091C-E947-4C0C-85B0-C87C084ACB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Section Title Option 7</a:t>
            </a:r>
            <a:br>
              <a:rPr lang="en-US" dirty="0"/>
            </a:br>
            <a:r>
              <a:rPr lang="en-US" dirty="0"/>
              <a:t>with photo</a:t>
            </a:r>
          </a:p>
        </p:txBody>
      </p:sp>
      <p:sp>
        <p:nvSpPr>
          <p:cNvPr id="18" name="Subtitle">
            <a:extLst>
              <a:ext uri="{FF2B5EF4-FFF2-40B4-BE49-F238E27FC236}">
                <a16:creationId xmlns:a16="http://schemas.microsoft.com/office/drawing/2014/main" id="{A2044BBD-0109-43FF-A52D-8FA2841A4DF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1452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Baby turtles coming out of nest = conservation. Replace text with optional subhead or delete.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F4569604-923F-E14A-B400-72ABFA856CC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085" y="6218399"/>
            <a:ext cx="1539751" cy="557784"/>
          </a:xfrm>
          <a:prstGeom prst="rect">
            <a:avLst/>
          </a:prstGeom>
        </p:spPr>
      </p:pic>
      <p:sp>
        <p:nvSpPr>
          <p:cNvPr id="16" name="Copyright" descr="Confidential copyright VMware, Inc. 2021">
            <a:extLst>
              <a:ext uri="{FF2B5EF4-FFF2-40B4-BE49-F238E27FC236}">
                <a16:creationId xmlns:a16="http://schemas.microsoft.com/office/drawing/2014/main" id="{EA525EA8-CE01-AC47-A328-ED5914532992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©2022 VMware, Inc.</a:t>
            </a:r>
          </a:p>
        </p:txBody>
      </p:sp>
      <p:sp>
        <p:nvSpPr>
          <p:cNvPr id="19" name="page number">
            <a:extLst>
              <a:ext uri="{FF2B5EF4-FFF2-40B4-BE49-F238E27FC236}">
                <a16:creationId xmlns:a16="http://schemas.microsoft.com/office/drawing/2014/main" id="{B7596FE4-59D4-0A4E-B5E4-08B14C453988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8926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– Photo 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 descr="Image within a parallelogram that speaks to sustainability; image is of a school of fish in the ocean.">
            <a:extLst>
              <a:ext uri="{FF2B5EF4-FFF2-40B4-BE49-F238E27FC236}">
                <a16:creationId xmlns:a16="http://schemas.microsoft.com/office/drawing/2014/main" id="{18A5E8D0-8A67-4648-8412-1CAD64144E7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85765" y="1"/>
            <a:ext cx="8203060" cy="6857999"/>
          </a:xfrm>
          <a:prstGeom prst="rect">
            <a:avLst/>
          </a:prstGeom>
        </p:spPr>
      </p:pic>
      <p:grpSp>
        <p:nvGrpSpPr>
          <p:cNvPr id="20" name="Photo parallelogram">
            <a:extLst>
              <a:ext uri="{FF2B5EF4-FFF2-40B4-BE49-F238E27FC236}">
                <a16:creationId xmlns:a16="http://schemas.microsoft.com/office/drawing/2014/main" id="{E824C545-4B27-8643-BFAF-E0EB5F397B21}"/>
              </a:ext>
            </a:extLst>
          </p:cNvPr>
          <p:cNvGrpSpPr/>
          <p:nvPr userDrawn="1"/>
        </p:nvGrpSpPr>
        <p:grpSpPr>
          <a:xfrm>
            <a:off x="-1" y="-1147317"/>
            <a:ext cx="13073278" cy="9169882"/>
            <a:chOff x="-1" y="-1147317"/>
            <a:chExt cx="13073278" cy="9169882"/>
          </a:xfrm>
        </p:grpSpPr>
        <p:sp>
          <p:nvSpPr>
            <p:cNvPr id="21" name="Freeform: Shape 28">
              <a:extLst>
                <a:ext uri="{FF2B5EF4-FFF2-40B4-BE49-F238E27FC236}">
                  <a16:creationId xmlns:a16="http://schemas.microsoft.com/office/drawing/2014/main" id="{70DB9740-AE45-BB48-9C2E-05652BE7237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046350" y="3334944"/>
              <a:ext cx="970552" cy="454013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bg1">
                    <a:alpha val="0"/>
                  </a:schemeClr>
                </a:gs>
                <a:gs pos="78000">
                  <a:schemeClr val="bg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2" name="Isosceles Triangle 1">
              <a:extLst>
                <a:ext uri="{FF2B5EF4-FFF2-40B4-BE49-F238E27FC236}">
                  <a16:creationId xmlns:a16="http://schemas.microsoft.com/office/drawing/2014/main" id="{42FD0D12-FAF4-8B48-82C0-E268E8F67A4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943276" y="3622876"/>
              <a:ext cx="3251263" cy="3253579"/>
            </a:xfrm>
            <a:prstGeom prst="triangle">
              <a:avLst>
                <a:gd name="adj" fmla="val 100000"/>
              </a:avLst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3" name="Freeform: Shape 27">
              <a:extLst>
                <a:ext uri="{FF2B5EF4-FFF2-40B4-BE49-F238E27FC236}">
                  <a16:creationId xmlns:a16="http://schemas.microsoft.com/office/drawing/2014/main" id="{087E96CC-AEF4-814C-A476-35B6121A9FD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-1" y="-1"/>
              <a:ext cx="10873127" cy="6868836"/>
            </a:xfrm>
            <a:custGeom>
              <a:avLst/>
              <a:gdLst>
                <a:gd name="connsiteX0" fmla="*/ 10873127 w 10873127"/>
                <a:gd name="connsiteY0" fmla="*/ 6868836 h 6868836"/>
                <a:gd name="connsiteX1" fmla="*/ 0 w 10873127"/>
                <a:gd name="connsiteY1" fmla="*/ 6868836 h 6868836"/>
                <a:gd name="connsiteX2" fmla="*/ 6863947 w 10873127"/>
                <a:gd name="connsiteY2" fmla="*/ 0 h 6868836"/>
                <a:gd name="connsiteX3" fmla="*/ 10873127 w 10873127"/>
                <a:gd name="connsiteY3" fmla="*/ 0 h 6868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73127" h="6868836">
                  <a:moveTo>
                    <a:pt x="10873127" y="6868836"/>
                  </a:moveTo>
                  <a:lnTo>
                    <a:pt x="0" y="6868836"/>
                  </a:lnTo>
                  <a:lnTo>
                    <a:pt x="6863947" y="0"/>
                  </a:lnTo>
                  <a:lnTo>
                    <a:pt x="10873127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4" name="Mask">
              <a:extLst>
                <a:ext uri="{FF2B5EF4-FFF2-40B4-BE49-F238E27FC236}">
                  <a16:creationId xmlns:a16="http://schemas.microsoft.com/office/drawing/2014/main" id="{D7FD1D2C-1AC1-2446-A153-063FE3A70C61}"/>
                </a:ext>
              </a:extLst>
            </p:cNvPr>
            <p:cNvSpPr/>
            <p:nvPr userDrawn="1"/>
          </p:nvSpPr>
          <p:spPr>
            <a:xfrm flipV="1">
              <a:off x="0" y="-1147317"/>
              <a:ext cx="13073277" cy="9169882"/>
            </a:xfrm>
            <a:custGeom>
              <a:avLst/>
              <a:gdLst>
                <a:gd name="connsiteX0" fmla="*/ 0 w 13073277"/>
                <a:gd name="connsiteY0" fmla="*/ 9169882 h 9169882"/>
                <a:gd name="connsiteX1" fmla="*/ 12404785 w 13073277"/>
                <a:gd name="connsiteY1" fmla="*/ 9169882 h 9169882"/>
                <a:gd name="connsiteX2" fmla="*/ 12404785 w 13073277"/>
                <a:gd name="connsiteY2" fmla="*/ 9169882 h 9169882"/>
                <a:gd name="connsiteX3" fmla="*/ 13073277 w 13073277"/>
                <a:gd name="connsiteY3" fmla="*/ 9169882 h 9169882"/>
                <a:gd name="connsiteX4" fmla="*/ 13073277 w 13073277"/>
                <a:gd name="connsiteY4" fmla="*/ 0 h 9169882"/>
                <a:gd name="connsiteX5" fmla="*/ 12188824 w 13073277"/>
                <a:gd name="connsiteY5" fmla="*/ 0 h 9169882"/>
                <a:gd name="connsiteX6" fmla="*/ 12188824 w 13073277"/>
                <a:gd name="connsiteY6" fmla="*/ 8625 h 9169882"/>
                <a:gd name="connsiteX7" fmla="*/ 0 w 13073277"/>
                <a:gd name="connsiteY7" fmla="*/ 8625 h 9169882"/>
                <a:gd name="connsiteX8" fmla="*/ 0 w 13073277"/>
                <a:gd name="connsiteY8" fmla="*/ 1164565 h 9169882"/>
                <a:gd name="connsiteX9" fmla="*/ 12188824 w 13073277"/>
                <a:gd name="connsiteY9" fmla="*/ 1164565 h 9169882"/>
                <a:gd name="connsiteX10" fmla="*/ 12188824 w 13073277"/>
                <a:gd name="connsiteY10" fmla="*/ 8013942 h 9169882"/>
                <a:gd name="connsiteX11" fmla="*/ 0 w 13073277"/>
                <a:gd name="connsiteY11" fmla="*/ 8013942 h 9169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73277" h="9169882">
                  <a:moveTo>
                    <a:pt x="0" y="9169882"/>
                  </a:moveTo>
                  <a:lnTo>
                    <a:pt x="12404785" y="9169882"/>
                  </a:lnTo>
                  <a:lnTo>
                    <a:pt x="12404785" y="9169882"/>
                  </a:lnTo>
                  <a:lnTo>
                    <a:pt x="13073277" y="9169882"/>
                  </a:lnTo>
                  <a:lnTo>
                    <a:pt x="13073277" y="0"/>
                  </a:lnTo>
                  <a:lnTo>
                    <a:pt x="12188824" y="0"/>
                  </a:lnTo>
                  <a:lnTo>
                    <a:pt x="12188824" y="8625"/>
                  </a:lnTo>
                  <a:lnTo>
                    <a:pt x="0" y="8625"/>
                  </a:lnTo>
                  <a:lnTo>
                    <a:pt x="0" y="1164565"/>
                  </a:lnTo>
                  <a:lnTo>
                    <a:pt x="12188824" y="1164565"/>
                  </a:lnTo>
                  <a:lnTo>
                    <a:pt x="12188824" y="8013942"/>
                  </a:lnTo>
                  <a:lnTo>
                    <a:pt x="0" y="801394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17" name="Title 1">
            <a:extLst>
              <a:ext uri="{FF2B5EF4-FFF2-40B4-BE49-F238E27FC236}">
                <a16:creationId xmlns:a16="http://schemas.microsoft.com/office/drawing/2014/main" id="{2AC6091C-E947-4C0C-85B0-C87C084ACB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Section Title Option 8</a:t>
            </a:r>
            <a:br>
              <a:rPr lang="en-US" dirty="0"/>
            </a:br>
            <a:r>
              <a:rPr lang="en-US" dirty="0"/>
              <a:t>with photo</a:t>
            </a:r>
          </a:p>
        </p:txBody>
      </p:sp>
      <p:sp>
        <p:nvSpPr>
          <p:cNvPr id="18" name="Subtitle">
            <a:extLst>
              <a:ext uri="{FF2B5EF4-FFF2-40B4-BE49-F238E27FC236}">
                <a16:creationId xmlns:a16="http://schemas.microsoft.com/office/drawing/2014/main" id="{A2044BBD-0109-43FF-A52D-8FA2841A4DF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Underwater view of a school of fish = sustainability. Replace text with optional subhead or delete.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B03D0671-4AAD-BE48-8940-48D65B65498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085" y="6218399"/>
            <a:ext cx="1539751" cy="557784"/>
          </a:xfrm>
          <a:prstGeom prst="rect">
            <a:avLst/>
          </a:prstGeom>
        </p:spPr>
      </p:pic>
      <p:sp>
        <p:nvSpPr>
          <p:cNvPr id="16" name="Copyright" descr="Confidential copyright VMware, Inc. 2021">
            <a:extLst>
              <a:ext uri="{FF2B5EF4-FFF2-40B4-BE49-F238E27FC236}">
                <a16:creationId xmlns:a16="http://schemas.microsoft.com/office/drawing/2014/main" id="{163884E4-824D-3146-B61D-4821119E7501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©2022 VMware, Inc.</a:t>
            </a:r>
          </a:p>
        </p:txBody>
      </p:sp>
      <p:sp>
        <p:nvSpPr>
          <p:cNvPr id="19" name="page number">
            <a:extLst>
              <a:ext uri="{FF2B5EF4-FFF2-40B4-BE49-F238E27FC236}">
                <a16:creationId xmlns:a16="http://schemas.microsoft.com/office/drawing/2014/main" id="{75CEFF6F-DEAE-124A-A7E8-4A2D776D0794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5735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llustration – Leaf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1">
            <a:extLst>
              <a:ext uri="{FF2B5EF4-FFF2-40B4-BE49-F238E27FC236}">
                <a16:creationId xmlns:a16="http://schemas.microsoft.com/office/drawing/2014/main" id="{465064DB-79E1-A641-9982-8490028343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023" y="633994"/>
            <a:ext cx="7268540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Title Text Slide with Leaf Color Virtual Cloud Network Illustration</a:t>
            </a:r>
          </a:p>
        </p:txBody>
      </p:sp>
      <p:sp>
        <p:nvSpPr>
          <p:cNvPr id="32" name="Subtitle 2">
            <a:extLst>
              <a:ext uri="{FF2B5EF4-FFF2-40B4-BE49-F238E27FC236}">
                <a16:creationId xmlns:a16="http://schemas.microsoft.com/office/drawing/2014/main" id="{86E664DE-55F4-0A4D-8BCE-06F2C2ECF7E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70881" y="1962912"/>
            <a:ext cx="6408402" cy="700882"/>
          </a:xfrm>
        </p:spPr>
        <p:txBody>
          <a:bodyPr/>
          <a:lstStyle>
            <a:lvl1pPr marL="342900" indent="-342900" algn="l">
              <a:buClr>
                <a:schemeClr val="tx1"/>
              </a:buClr>
              <a:buFont typeface="Arial" panose="020B0604020202020204" pitchFamily="34" charset="0"/>
              <a:buChar char="•"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 lorem ipsum sed dolor</a:t>
            </a:r>
          </a:p>
          <a:p>
            <a:r>
              <a:rPr lang="en-US" dirty="0"/>
              <a:t>Lorem ipsum sed dolor</a:t>
            </a:r>
          </a:p>
          <a:p>
            <a:r>
              <a:rPr lang="en-US" dirty="0" err="1"/>
              <a:t>Consecteteur</a:t>
            </a:r>
            <a:r>
              <a:rPr lang="en-US" dirty="0"/>
              <a:t> dolor sed </a:t>
            </a:r>
            <a:r>
              <a:rPr lang="en-US" dirty="0" err="1"/>
              <a:t>ip</a:t>
            </a:r>
            <a:endParaRPr lang="en-US" dirty="0"/>
          </a:p>
          <a:p>
            <a:r>
              <a:rPr lang="en-US" dirty="0"/>
              <a:t>Amis et ipsum dolor sed</a:t>
            </a:r>
          </a:p>
          <a:p>
            <a:r>
              <a:rPr lang="en-US" dirty="0"/>
              <a:t>Lorem ipsum sed dolor</a:t>
            </a:r>
          </a:p>
        </p:txBody>
      </p:sp>
      <p:grpSp>
        <p:nvGrpSpPr>
          <p:cNvPr id="3" name="Illustration">
            <a:extLst>
              <a:ext uri="{FF2B5EF4-FFF2-40B4-BE49-F238E27FC236}">
                <a16:creationId xmlns:a16="http://schemas.microsoft.com/office/drawing/2014/main" id="{907DDB93-4013-3247-A120-8096E394A2A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087291" y="2647621"/>
            <a:ext cx="10235771" cy="2938624"/>
            <a:chOff x="6087291" y="2647621"/>
            <a:chExt cx="10235771" cy="2938624"/>
          </a:xfrm>
        </p:grpSpPr>
        <p:sp>
          <p:nvSpPr>
            <p:cNvPr id="18" name="Freeform: Shape 19">
              <a:extLst>
                <a:ext uri="{FF2B5EF4-FFF2-40B4-BE49-F238E27FC236}">
                  <a16:creationId xmlns:a16="http://schemas.microsoft.com/office/drawing/2014/main" id="{816BD8A4-84A9-4840-9ECC-4E5E8EAEB1C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10111119" y="-1376207"/>
              <a:ext cx="2188116" cy="10235771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33000">
                  <a:schemeClr val="accent4">
                    <a:alpha val="0"/>
                  </a:schemeClr>
                </a:gs>
                <a:gs pos="57000">
                  <a:schemeClr val="accent4">
                    <a:alpha val="70000"/>
                  </a:schemeClr>
                </a:gs>
                <a:gs pos="79000">
                  <a:schemeClr val="accent4">
                    <a:lumMod val="100000"/>
                    <a:alpha val="0"/>
                  </a:schemeClr>
                </a:gs>
              </a:gsLst>
              <a:lin ang="27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7" name="Freeform: Shape 28">
              <a:extLst>
                <a:ext uri="{FF2B5EF4-FFF2-40B4-BE49-F238E27FC236}">
                  <a16:creationId xmlns:a16="http://schemas.microsoft.com/office/drawing/2014/main" id="{DE2C9364-4B83-C74B-A792-2D2C19FC68E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11241677" y="2717800"/>
              <a:ext cx="1010391" cy="4726500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bg1">
                    <a:alpha val="0"/>
                  </a:schemeClr>
                </a:gs>
                <a:gs pos="78000">
                  <a:schemeClr val="bg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pic>
          <p:nvPicPr>
            <p:cNvPr id="14" name="Picture 13" descr="Icon&#10;&#10;">
              <a:extLst>
                <a:ext uri="{FF2B5EF4-FFF2-40B4-BE49-F238E27FC236}">
                  <a16:creationId xmlns:a16="http://schemas.microsoft.com/office/drawing/2014/main" id="{1AAC8A24-A4AF-7D42-A039-906FAF1C606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208395" y="3141842"/>
              <a:ext cx="2119104" cy="2079370"/>
            </a:xfrm>
            <a:prstGeom prst="rect">
              <a:avLst/>
            </a:prstGeom>
          </p:spPr>
        </p:pic>
      </p:grpSp>
      <p:sp>
        <p:nvSpPr>
          <p:cNvPr id="10" name="page number">
            <a:extLst>
              <a:ext uri="{FF2B5EF4-FFF2-40B4-BE49-F238E27FC236}">
                <a16:creationId xmlns:a16="http://schemas.microsoft.com/office/drawing/2014/main" id="{5ECA43E8-B315-1E42-9C9D-CACFC17C84E6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1966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llustration – Indig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1">
            <a:extLst>
              <a:ext uri="{FF2B5EF4-FFF2-40B4-BE49-F238E27FC236}">
                <a16:creationId xmlns:a16="http://schemas.microsoft.com/office/drawing/2014/main" id="{465064DB-79E1-A641-9982-8490028343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023" y="6339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Title Text Slide with Indigo Digital Workspace Illustration</a:t>
            </a:r>
          </a:p>
        </p:txBody>
      </p:sp>
      <p:sp>
        <p:nvSpPr>
          <p:cNvPr id="32" name="Subtitle 2">
            <a:extLst>
              <a:ext uri="{FF2B5EF4-FFF2-40B4-BE49-F238E27FC236}">
                <a16:creationId xmlns:a16="http://schemas.microsoft.com/office/drawing/2014/main" id="{86E664DE-55F4-0A4D-8BCE-06F2C2ECF7E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70881" y="1962912"/>
            <a:ext cx="6408402" cy="700882"/>
          </a:xfrm>
        </p:spPr>
        <p:txBody>
          <a:bodyPr/>
          <a:lstStyle>
            <a:lvl1pPr marL="342900" indent="-342900" algn="l">
              <a:buClr>
                <a:schemeClr val="tx1"/>
              </a:buClr>
              <a:buFont typeface="Arial" panose="020B0604020202020204" pitchFamily="34" charset="0"/>
              <a:buChar char="•"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 lorem ipsum sed dolor</a:t>
            </a:r>
          </a:p>
          <a:p>
            <a:r>
              <a:rPr lang="en-US" dirty="0"/>
              <a:t>Lorem ipsum sed dolor</a:t>
            </a:r>
          </a:p>
          <a:p>
            <a:r>
              <a:rPr lang="en-US" dirty="0" err="1"/>
              <a:t>Consecteteur</a:t>
            </a:r>
            <a:r>
              <a:rPr lang="en-US" dirty="0"/>
              <a:t> dolor sed </a:t>
            </a:r>
            <a:r>
              <a:rPr lang="en-US" dirty="0" err="1"/>
              <a:t>ip</a:t>
            </a:r>
            <a:endParaRPr lang="en-US" dirty="0"/>
          </a:p>
          <a:p>
            <a:r>
              <a:rPr lang="en-US" dirty="0"/>
              <a:t>Amis et ipsum dolor sed</a:t>
            </a:r>
          </a:p>
          <a:p>
            <a:r>
              <a:rPr lang="en-US" dirty="0"/>
              <a:t>Lorem ipsum sed dolor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BC3991C-DFD0-D943-BE34-F7CC89611C0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562599" y="2760783"/>
            <a:ext cx="10787743" cy="3097091"/>
            <a:chOff x="5562599" y="2760783"/>
            <a:chExt cx="10787743" cy="3097091"/>
          </a:xfrm>
        </p:grpSpPr>
        <p:sp>
          <p:nvSpPr>
            <p:cNvPr id="18" name="Freeform: Shape 19">
              <a:extLst>
                <a:ext uri="{FF2B5EF4-FFF2-40B4-BE49-F238E27FC236}">
                  <a16:creationId xmlns:a16="http://schemas.microsoft.com/office/drawing/2014/main" id="{816BD8A4-84A9-4840-9ECC-4E5E8EAEB1C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803415" y="-1480033"/>
              <a:ext cx="2306112" cy="10787743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7000">
                  <a:schemeClr val="accent2">
                    <a:alpha val="0"/>
                  </a:schemeClr>
                </a:gs>
                <a:gs pos="52000">
                  <a:schemeClr val="accent2">
                    <a:alpha val="70000"/>
                  </a:schemeClr>
                </a:gs>
                <a:gs pos="78000">
                  <a:schemeClr val="accent2">
                    <a:alpha val="0"/>
                  </a:schemeClr>
                </a:gs>
              </a:gsLst>
              <a:lin ang="27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7" name="Freeform: Shape 28">
              <a:extLst>
                <a:ext uri="{FF2B5EF4-FFF2-40B4-BE49-F238E27FC236}">
                  <a16:creationId xmlns:a16="http://schemas.microsoft.com/office/drawing/2014/main" id="{DE2C9364-4B83-C74B-A792-2D2C19FC68E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10994940" y="2834745"/>
              <a:ext cx="1064877" cy="4981381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bg1">
                    <a:alpha val="0"/>
                  </a:schemeClr>
                </a:gs>
                <a:gs pos="78000">
                  <a:schemeClr val="bg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pic>
          <p:nvPicPr>
            <p:cNvPr id="6" name="Picture 5" descr="Icon&#10;&#10;">
              <a:extLst>
                <a:ext uri="{FF2B5EF4-FFF2-40B4-BE49-F238E27FC236}">
                  <a16:creationId xmlns:a16="http://schemas.microsoft.com/office/drawing/2014/main" id="{31C44375-7B71-414E-A0D4-349DC3084C0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860491" y="3247151"/>
              <a:ext cx="2938410" cy="2327324"/>
            </a:xfrm>
            <a:prstGeom prst="rect">
              <a:avLst/>
            </a:prstGeom>
          </p:spPr>
        </p:pic>
      </p:grpSp>
      <p:sp>
        <p:nvSpPr>
          <p:cNvPr id="10" name="page number">
            <a:extLst>
              <a:ext uri="{FF2B5EF4-FFF2-40B4-BE49-F238E27FC236}">
                <a16:creationId xmlns:a16="http://schemas.microsoft.com/office/drawing/2014/main" id="{EC69C965-E530-9D46-A1DF-AE6806FABA5D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721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llustration – Aqu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1">
            <a:extLst>
              <a:ext uri="{FF2B5EF4-FFF2-40B4-BE49-F238E27FC236}">
                <a16:creationId xmlns:a16="http://schemas.microsoft.com/office/drawing/2014/main" id="{465064DB-79E1-A641-9982-8490028343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023" y="6339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Title Text Slide with Aqua Multi-Cloud Illustration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3FEA7A4-FB23-E540-B702-8C1C1BB2E1C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044827" y="2686050"/>
            <a:ext cx="10384504" cy="2981325"/>
            <a:chOff x="6044827" y="2686050"/>
            <a:chExt cx="10384504" cy="2981325"/>
          </a:xfrm>
        </p:grpSpPr>
        <p:sp>
          <p:nvSpPr>
            <p:cNvPr id="18" name="Freeform: Shape 19">
              <a:extLst>
                <a:ext uri="{FF2B5EF4-FFF2-40B4-BE49-F238E27FC236}">
                  <a16:creationId xmlns:a16="http://schemas.microsoft.com/office/drawing/2014/main" id="{816BD8A4-84A9-4840-9ECC-4E5E8EAEB1C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10127123" y="-1396246"/>
              <a:ext cx="2219911" cy="10384504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33000">
                  <a:schemeClr val="accent3">
                    <a:alpha val="0"/>
                  </a:schemeClr>
                </a:gs>
                <a:gs pos="55000">
                  <a:schemeClr val="accent3">
                    <a:alpha val="70000"/>
                  </a:schemeClr>
                </a:gs>
                <a:gs pos="79000">
                  <a:schemeClr val="accent3">
                    <a:alpha val="0"/>
                  </a:schemeClr>
                </a:gs>
              </a:gsLst>
              <a:lin ang="27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7" name="Freeform: Shape 28">
              <a:extLst>
                <a:ext uri="{FF2B5EF4-FFF2-40B4-BE49-F238E27FC236}">
                  <a16:creationId xmlns:a16="http://schemas.microsoft.com/office/drawing/2014/main" id="{DE2C9364-4B83-C74B-A792-2D2C19FC68E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11274110" y="2757249"/>
              <a:ext cx="1025073" cy="4795180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bg1">
                    <a:alpha val="0"/>
                  </a:schemeClr>
                </a:gs>
                <a:gs pos="78000">
                  <a:schemeClr val="bg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pic>
          <p:nvPicPr>
            <p:cNvPr id="29" name="Picture 28" descr="Icon&#10;&#10;">
              <a:extLst>
                <a:ext uri="{FF2B5EF4-FFF2-40B4-BE49-F238E27FC236}">
                  <a16:creationId xmlns:a16="http://schemas.microsoft.com/office/drawing/2014/main" id="{00FBF9A9-0DCA-4B47-9F95-7C285BFC9B9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656837" y="3103715"/>
              <a:ext cx="3270401" cy="2162469"/>
            </a:xfrm>
            <a:prstGeom prst="rect">
              <a:avLst/>
            </a:prstGeom>
          </p:spPr>
        </p:pic>
      </p:grpSp>
      <p:sp>
        <p:nvSpPr>
          <p:cNvPr id="10" name="page number">
            <a:extLst>
              <a:ext uri="{FF2B5EF4-FFF2-40B4-BE49-F238E27FC236}">
                <a16:creationId xmlns:a16="http://schemas.microsoft.com/office/drawing/2014/main" id="{E186AE1D-141B-2044-9921-1CBA3634084C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2D95BE09-C36A-4B4B-A4B4-51E3E278D944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70881" y="1962912"/>
            <a:ext cx="6408402" cy="700882"/>
          </a:xfrm>
        </p:spPr>
        <p:txBody>
          <a:bodyPr/>
          <a:lstStyle>
            <a:lvl1pPr marL="342900" indent="-342900" algn="l">
              <a:buClr>
                <a:schemeClr val="tx1"/>
              </a:buClr>
              <a:buFont typeface="Arial" panose="020B0604020202020204" pitchFamily="34" charset="0"/>
              <a:buChar char="•"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 lorem ipsum sed dolor</a:t>
            </a:r>
          </a:p>
          <a:p>
            <a:r>
              <a:rPr lang="en-US" dirty="0"/>
              <a:t>Lorem ipsum sed dolor</a:t>
            </a:r>
          </a:p>
          <a:p>
            <a:r>
              <a:rPr lang="en-US" dirty="0" err="1"/>
              <a:t>Consecteteur</a:t>
            </a:r>
            <a:r>
              <a:rPr lang="en-US" dirty="0"/>
              <a:t> dolor sed </a:t>
            </a:r>
            <a:r>
              <a:rPr lang="en-US" dirty="0" err="1"/>
              <a:t>ip</a:t>
            </a:r>
            <a:endParaRPr lang="en-US" dirty="0"/>
          </a:p>
          <a:p>
            <a:r>
              <a:rPr lang="en-US" dirty="0"/>
              <a:t>Amis et ipsum dolor sed</a:t>
            </a:r>
          </a:p>
          <a:p>
            <a:r>
              <a:rPr lang="en-US" dirty="0"/>
              <a:t>Lorem ipsum sed dolor</a:t>
            </a:r>
          </a:p>
        </p:txBody>
      </p:sp>
    </p:spTree>
    <p:extLst>
      <p:ext uri="{BB962C8B-B14F-4D97-AF65-F5344CB8AC3E}">
        <p14:creationId xmlns:p14="http://schemas.microsoft.com/office/powerpoint/2010/main" val="2334966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llustration – Ocea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1">
            <a:extLst>
              <a:ext uri="{FF2B5EF4-FFF2-40B4-BE49-F238E27FC236}">
                <a16:creationId xmlns:a16="http://schemas.microsoft.com/office/drawing/2014/main" id="{465064DB-79E1-A641-9982-8490028343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022" y="633994"/>
            <a:ext cx="7321704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Title Text Slide with Ocean Color Virtual Cloud Network Illustration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5B8F874-D193-EE48-B5D2-527C9F2D59C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847907" y="2805835"/>
            <a:ext cx="10395056" cy="2984355"/>
            <a:chOff x="5847907" y="2763303"/>
            <a:chExt cx="10395056" cy="2984355"/>
          </a:xfrm>
        </p:grpSpPr>
        <p:sp>
          <p:nvSpPr>
            <p:cNvPr id="18" name="Freeform: Shape 19">
              <a:extLst>
                <a:ext uri="{FF2B5EF4-FFF2-40B4-BE49-F238E27FC236}">
                  <a16:creationId xmlns:a16="http://schemas.microsoft.com/office/drawing/2014/main" id="{816BD8A4-84A9-4840-9ECC-4E5E8EAEB1C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934351" y="-1323141"/>
              <a:ext cx="2222167" cy="10395056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33000">
                  <a:schemeClr val="accent1">
                    <a:alpha val="0"/>
                  </a:schemeClr>
                </a:gs>
                <a:gs pos="56000">
                  <a:schemeClr val="accent1">
                    <a:alpha val="70000"/>
                  </a:schemeClr>
                </a:gs>
                <a:gs pos="78000">
                  <a:schemeClr val="accent1">
                    <a:alpha val="0"/>
                  </a:schemeClr>
                </a:gs>
              </a:gsLst>
              <a:lin ang="27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7" name="Freeform: Shape 28">
              <a:extLst>
                <a:ext uri="{FF2B5EF4-FFF2-40B4-BE49-F238E27FC236}">
                  <a16:creationId xmlns:a16="http://schemas.microsoft.com/office/drawing/2014/main" id="{DE2C9364-4B83-C74B-A792-2D2C19FC68E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11082502" y="2834575"/>
              <a:ext cx="1026114" cy="4800052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bg1">
                    <a:alpha val="0"/>
                  </a:schemeClr>
                </a:gs>
                <a:gs pos="78000">
                  <a:schemeClr val="bg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BB8F28C-903D-A34B-B23A-0C6DD9A01B0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246785" y="2934586"/>
              <a:ext cx="2146119" cy="2096784"/>
            </a:xfrm>
            <a:prstGeom prst="rect">
              <a:avLst/>
            </a:prstGeom>
          </p:spPr>
        </p:pic>
      </p:grpSp>
      <p:sp>
        <p:nvSpPr>
          <p:cNvPr id="10" name="page number">
            <a:extLst>
              <a:ext uri="{FF2B5EF4-FFF2-40B4-BE49-F238E27FC236}">
                <a16:creationId xmlns:a16="http://schemas.microsoft.com/office/drawing/2014/main" id="{6C83A762-8032-D146-92FB-F5E59AD2A596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440E066E-D547-6E42-9DC5-A20A619B8CB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70881" y="1962912"/>
            <a:ext cx="6408402" cy="700882"/>
          </a:xfrm>
        </p:spPr>
        <p:txBody>
          <a:bodyPr/>
          <a:lstStyle>
            <a:lvl1pPr marL="342900" indent="-342900" algn="l">
              <a:buClr>
                <a:schemeClr val="tx1"/>
              </a:buClr>
              <a:buFont typeface="Arial" panose="020B0604020202020204" pitchFamily="34" charset="0"/>
              <a:buChar char="•"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 lorem ipsum sed dolor</a:t>
            </a:r>
          </a:p>
          <a:p>
            <a:r>
              <a:rPr lang="en-US" dirty="0"/>
              <a:t>Lorem ipsum sed dolor</a:t>
            </a:r>
          </a:p>
          <a:p>
            <a:r>
              <a:rPr lang="en-US" dirty="0" err="1"/>
              <a:t>Consecteteur</a:t>
            </a:r>
            <a:r>
              <a:rPr lang="en-US" dirty="0"/>
              <a:t> dolor sed </a:t>
            </a:r>
            <a:r>
              <a:rPr lang="en-US" dirty="0" err="1"/>
              <a:t>ip</a:t>
            </a:r>
            <a:endParaRPr lang="en-US" dirty="0"/>
          </a:p>
          <a:p>
            <a:r>
              <a:rPr lang="en-US" dirty="0"/>
              <a:t>Amis et ipsum dolor sed</a:t>
            </a:r>
          </a:p>
          <a:p>
            <a:r>
              <a:rPr lang="en-US" dirty="0"/>
              <a:t>Lorem ipsum sed dolor</a:t>
            </a:r>
          </a:p>
        </p:txBody>
      </p:sp>
    </p:spTree>
    <p:extLst>
      <p:ext uri="{BB962C8B-B14F-4D97-AF65-F5344CB8AC3E}">
        <p14:creationId xmlns:p14="http://schemas.microsoft.com/office/powerpoint/2010/main" val="3432654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llustration – Plum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1">
            <a:extLst>
              <a:ext uri="{FF2B5EF4-FFF2-40B4-BE49-F238E27FC236}">
                <a16:creationId xmlns:a16="http://schemas.microsoft.com/office/drawing/2014/main" id="{465064DB-79E1-A641-9982-8490028343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022" y="633994"/>
            <a:ext cx="6758177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Title Text Slide with Plum Color Intrinsic Security Illustration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939AD08-B308-7E43-AB28-1AD4B8957C6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156252" y="2771663"/>
            <a:ext cx="10097344" cy="2912201"/>
            <a:chOff x="4413887" y="1843895"/>
            <a:chExt cx="12945495" cy="3733644"/>
          </a:xfrm>
        </p:grpSpPr>
        <p:sp>
          <p:nvSpPr>
            <p:cNvPr id="18" name="Freeform: Shape 19">
              <a:extLst>
                <a:ext uri="{FF2B5EF4-FFF2-40B4-BE49-F238E27FC236}">
                  <a16:creationId xmlns:a16="http://schemas.microsoft.com/office/drawing/2014/main" id="{816BD8A4-84A9-4840-9ECC-4E5E8EAEB1C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502946" y="-3228090"/>
              <a:ext cx="2767378" cy="12945495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6000">
                  <a:schemeClr val="accent5">
                    <a:alpha val="0"/>
                  </a:schemeClr>
                </a:gs>
                <a:gs pos="53000">
                  <a:schemeClr val="accent5">
                    <a:alpha val="70000"/>
                  </a:schemeClr>
                </a:gs>
                <a:gs pos="78000">
                  <a:schemeClr val="accent5">
                    <a:alpha val="0"/>
                  </a:schemeClr>
                </a:gs>
              </a:gsLst>
              <a:lin ang="27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7" name="Freeform: Shape 28">
              <a:extLst>
                <a:ext uri="{FF2B5EF4-FFF2-40B4-BE49-F238E27FC236}">
                  <a16:creationId xmlns:a16="http://schemas.microsoft.com/office/drawing/2014/main" id="{DE2C9364-4B83-C74B-A792-2D2C19FC68E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10932797" y="1949727"/>
              <a:ext cx="1277873" cy="5977751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bg1">
                    <a:alpha val="0"/>
                  </a:schemeClr>
                </a:gs>
                <a:gs pos="78000">
                  <a:schemeClr val="bg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pic>
          <p:nvPicPr>
            <p:cNvPr id="4" name="Picture 3" descr="Icon&#10;&#10;">
              <a:extLst>
                <a:ext uri="{FF2B5EF4-FFF2-40B4-BE49-F238E27FC236}">
                  <a16:creationId xmlns:a16="http://schemas.microsoft.com/office/drawing/2014/main" id="{C939AE73-F1AB-C848-B29C-1763B3E10A8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6811347" y="1843895"/>
              <a:ext cx="2631885" cy="2989069"/>
            </a:xfrm>
            <a:prstGeom prst="rect">
              <a:avLst/>
            </a:prstGeom>
          </p:spPr>
        </p:pic>
      </p:grpSp>
      <p:sp>
        <p:nvSpPr>
          <p:cNvPr id="10" name="page number">
            <a:extLst>
              <a:ext uri="{FF2B5EF4-FFF2-40B4-BE49-F238E27FC236}">
                <a16:creationId xmlns:a16="http://schemas.microsoft.com/office/drawing/2014/main" id="{504A0DA9-DB77-B34C-9A1C-8C06BA8295A4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46C00632-F722-264C-AADE-DE27CE15D72F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70881" y="1962912"/>
            <a:ext cx="6408402" cy="700882"/>
          </a:xfrm>
        </p:spPr>
        <p:txBody>
          <a:bodyPr/>
          <a:lstStyle>
            <a:lvl1pPr marL="342900" indent="-342900" algn="l">
              <a:buClr>
                <a:schemeClr val="tx1"/>
              </a:buClr>
              <a:buFont typeface="Arial" panose="020B0604020202020204" pitchFamily="34" charset="0"/>
              <a:buChar char="•"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 lorem ipsum sed dolor</a:t>
            </a:r>
          </a:p>
          <a:p>
            <a:r>
              <a:rPr lang="en-US" dirty="0"/>
              <a:t>Lorem ipsum sed dolor</a:t>
            </a:r>
          </a:p>
          <a:p>
            <a:r>
              <a:rPr lang="en-US" dirty="0" err="1"/>
              <a:t>Consecteteur</a:t>
            </a:r>
            <a:r>
              <a:rPr lang="en-US" dirty="0"/>
              <a:t> dolor sed </a:t>
            </a:r>
            <a:r>
              <a:rPr lang="en-US" dirty="0" err="1"/>
              <a:t>ip</a:t>
            </a:r>
            <a:endParaRPr lang="en-US" dirty="0"/>
          </a:p>
          <a:p>
            <a:r>
              <a:rPr lang="en-US" dirty="0"/>
              <a:t>Amis et ipsum dolor sed</a:t>
            </a:r>
          </a:p>
          <a:p>
            <a:r>
              <a:rPr lang="en-US" dirty="0"/>
              <a:t>Lorem ipsum sed dolor</a:t>
            </a:r>
          </a:p>
        </p:txBody>
      </p:sp>
    </p:spTree>
    <p:extLst>
      <p:ext uri="{BB962C8B-B14F-4D97-AF65-F5344CB8AC3E}">
        <p14:creationId xmlns:p14="http://schemas.microsoft.com/office/powerpoint/2010/main" val="2412678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_Section Header – VMware Explo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593781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Headline</a:t>
            </a:r>
          </a:p>
        </p:txBody>
      </p:sp>
      <p:sp>
        <p:nvSpPr>
          <p:cNvPr id="128" name="Subtitle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5937816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err="1"/>
              <a:t>Subheadline</a:t>
            </a:r>
            <a:r>
              <a:rPr lang="en-US" dirty="0"/>
              <a:t> if needed</a:t>
            </a:r>
          </a:p>
        </p:txBody>
      </p:sp>
      <p:sp>
        <p:nvSpPr>
          <p:cNvPr id="13" name="Copyright" descr="Confidential copyright VMware, Inc. 2021">
            <a:extLst>
              <a:ext uri="{FF2B5EF4-FFF2-40B4-BE49-F238E27FC236}">
                <a16:creationId xmlns:a16="http://schemas.microsoft.com/office/drawing/2014/main" id="{72650901-D7DC-FD4A-9F11-4A96B4E7128D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©2022 VMware, Inc.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20A83C12-6BEB-4E4C-9FB0-AA1FB4C661B1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  <p:sp>
        <p:nvSpPr>
          <p:cNvPr id="11" name="Copyright" descr="Confidential copyright VMware, Inc. 2021">
            <a:extLst>
              <a:ext uri="{FF2B5EF4-FFF2-40B4-BE49-F238E27FC236}">
                <a16:creationId xmlns:a16="http://schemas.microsoft.com/office/drawing/2014/main" id="{2BEEC217-31EA-B4B4-A745-1D605E75807B}"/>
              </a:ext>
            </a:extLst>
          </p:cNvPr>
          <p:cNvSpPr txBox="1"/>
          <p:nvPr userDrawn="1"/>
        </p:nvSpPr>
        <p:spPr bwMode="white">
          <a:xfrm flipH="1">
            <a:off x="602966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©2022 VMware, Inc.</a:t>
            </a:r>
          </a:p>
        </p:txBody>
      </p:sp>
    </p:spTree>
    <p:extLst>
      <p:ext uri="{BB962C8B-B14F-4D97-AF65-F5344CB8AC3E}">
        <p14:creationId xmlns:p14="http://schemas.microsoft.com/office/powerpoint/2010/main" val="1829882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– Lea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608D3F09-D706-3940-8906-CE0F09AC4BB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462158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accent2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Quote text on left, leaf and ocean parallelograms on right. Lorem ipsum sed.”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C1E51E88-6733-7942-B20E-2C56F8B2ED2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A588109-A3B0-F349-A053-2B0486EACED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890760" y="1541857"/>
            <a:ext cx="11113170" cy="4175661"/>
            <a:chOff x="2890760" y="1541857"/>
            <a:chExt cx="11113170" cy="4175661"/>
          </a:xfrm>
        </p:grpSpPr>
        <p:sp>
          <p:nvSpPr>
            <p:cNvPr id="23" name="Freeform: Shape 23">
              <a:extLst>
                <a:ext uri="{FF2B5EF4-FFF2-40B4-BE49-F238E27FC236}">
                  <a16:creationId xmlns:a16="http://schemas.microsoft.com/office/drawing/2014/main" id="{F5621D6A-7BA7-2D4E-9E9C-E48F3EA9A806}"/>
                </a:ext>
              </a:extLst>
            </p:cNvPr>
            <p:cNvSpPr/>
            <p:nvPr userDrawn="1"/>
          </p:nvSpPr>
          <p:spPr>
            <a:xfrm rot="13500000">
              <a:off x="6699960" y="862779"/>
              <a:ext cx="1045539" cy="8663939"/>
            </a:xfrm>
            <a:custGeom>
              <a:avLst/>
              <a:gdLst>
                <a:gd name="connsiteX0" fmla="*/ 0 w 1042026"/>
                <a:gd name="connsiteY0" fmla="*/ 0 h 8663939"/>
                <a:gd name="connsiteX1" fmla="*/ 1042026 w 1042026"/>
                <a:gd name="connsiteY1" fmla="*/ 0 h 8663939"/>
                <a:gd name="connsiteX2" fmla="*/ 1042026 w 1042026"/>
                <a:gd name="connsiteY2" fmla="*/ 7621913 h 8663939"/>
                <a:gd name="connsiteX3" fmla="*/ 0 w 1042026"/>
                <a:gd name="connsiteY3" fmla="*/ 8663939 h 8663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2026" h="8663939">
                  <a:moveTo>
                    <a:pt x="0" y="0"/>
                  </a:moveTo>
                  <a:lnTo>
                    <a:pt x="1042026" y="0"/>
                  </a:lnTo>
                  <a:lnTo>
                    <a:pt x="1042026" y="7621913"/>
                  </a:lnTo>
                  <a:lnTo>
                    <a:pt x="0" y="8663939"/>
                  </a:lnTo>
                  <a:close/>
                </a:path>
              </a:pathLst>
            </a:custGeom>
            <a:gradFill>
              <a:gsLst>
                <a:gs pos="30000">
                  <a:srgbClr val="F4F8FA">
                    <a:alpha val="0"/>
                  </a:srgbClr>
                </a:gs>
                <a:gs pos="100000">
                  <a:schemeClr val="accent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88B38AB6-48D7-BF47-8944-C9B92F716B9B}"/>
                </a:ext>
              </a:extLst>
            </p:cNvPr>
            <p:cNvSpPr/>
            <p:nvPr userDrawn="1"/>
          </p:nvSpPr>
          <p:spPr>
            <a:xfrm rot="2700000">
              <a:off x="9149191" y="-2267343"/>
              <a:ext cx="1045539" cy="8663939"/>
            </a:xfrm>
            <a:custGeom>
              <a:avLst/>
              <a:gdLst>
                <a:gd name="connsiteX0" fmla="*/ 0 w 1042026"/>
                <a:gd name="connsiteY0" fmla="*/ 0 h 8663939"/>
                <a:gd name="connsiteX1" fmla="*/ 1042026 w 1042026"/>
                <a:gd name="connsiteY1" fmla="*/ 0 h 8663939"/>
                <a:gd name="connsiteX2" fmla="*/ 1042026 w 1042026"/>
                <a:gd name="connsiteY2" fmla="*/ 7621913 h 8663939"/>
                <a:gd name="connsiteX3" fmla="*/ 0 w 1042026"/>
                <a:gd name="connsiteY3" fmla="*/ 8663939 h 8663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2026" h="8663939">
                  <a:moveTo>
                    <a:pt x="0" y="0"/>
                  </a:moveTo>
                  <a:lnTo>
                    <a:pt x="1042026" y="0"/>
                  </a:lnTo>
                  <a:lnTo>
                    <a:pt x="1042026" y="7621913"/>
                  </a:lnTo>
                  <a:lnTo>
                    <a:pt x="0" y="8663939"/>
                  </a:lnTo>
                  <a:close/>
                </a:path>
              </a:pathLst>
            </a:custGeom>
            <a:gradFill>
              <a:gsLst>
                <a:gs pos="22000">
                  <a:srgbClr val="F4F8FA">
                    <a:alpha val="0"/>
                  </a:srgbClr>
                </a:gs>
                <a:gs pos="100000">
                  <a:schemeClr val="accent4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11" name="Picture Placeholder 11" descr="logo placeholder: click to insert logo or delete box if not needed">
            <a:extLst>
              <a:ext uri="{FF2B5EF4-FFF2-40B4-BE49-F238E27FC236}">
                <a16:creationId xmlns:a16="http://schemas.microsoft.com/office/drawing/2014/main" id="{953CF3A7-833E-B042-A405-AB46430C4476}"/>
              </a:ext>
            </a:extLst>
          </p:cNvPr>
          <p:cNvSpPr>
            <a:spLocks noGrp="1"/>
          </p:cNvSpPr>
          <p:nvPr>
            <p:ph type="pic" sz="quarter" idx="4294967295" hasCustomPrompt="1"/>
          </p:nvPr>
        </p:nvSpPr>
        <p:spPr>
          <a:xfrm>
            <a:off x="8925484" y="4619335"/>
            <a:ext cx="2740025" cy="1371600"/>
          </a:xfrm>
        </p:spPr>
        <p:txBody>
          <a:bodyPr/>
          <a:lstStyle/>
          <a:p>
            <a:r>
              <a:rPr lang="en-US" dirty="0"/>
              <a:t>Click to insert logo or delete box if not needed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56CF49B1-1E74-3F4C-8694-8D087C1A902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8399"/>
            <a:ext cx="1539751" cy="557784"/>
          </a:xfrm>
          <a:prstGeom prst="rect">
            <a:avLst/>
          </a:prstGeom>
        </p:spPr>
      </p:pic>
      <p:sp>
        <p:nvSpPr>
          <p:cNvPr id="16" name="Copyright" descr="Confidential copyright VMware, Inc. 2021">
            <a:extLst>
              <a:ext uri="{FF2B5EF4-FFF2-40B4-BE49-F238E27FC236}">
                <a16:creationId xmlns:a16="http://schemas.microsoft.com/office/drawing/2014/main" id="{1D0B5D01-0665-0146-8FD3-E69D9625BEF7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©2022 VMware, Inc.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D03B3F1E-BEE4-0C40-B954-F58A7FCE9AE3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511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– Plu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608D3F09-D706-3940-8906-CE0F09AC4BB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accent2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Quote text on left, plum and indigo parallelograms on the right. Lorem ipsum sed.”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C1E51E88-6733-7942-B20E-2C56F8B2ED2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A578B67-8880-784A-A902-6A1294D784F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890760" y="1541857"/>
            <a:ext cx="11113170" cy="4175661"/>
            <a:chOff x="2890760" y="1541857"/>
            <a:chExt cx="11113170" cy="4175661"/>
          </a:xfrm>
        </p:grpSpPr>
        <p:sp>
          <p:nvSpPr>
            <p:cNvPr id="23" name="Freeform: Shape 23">
              <a:extLst>
                <a:ext uri="{FF2B5EF4-FFF2-40B4-BE49-F238E27FC236}">
                  <a16:creationId xmlns:a16="http://schemas.microsoft.com/office/drawing/2014/main" id="{C1466380-5063-9D46-90F9-93AB3505D06F}"/>
                </a:ext>
              </a:extLst>
            </p:cNvPr>
            <p:cNvSpPr/>
            <p:nvPr userDrawn="1"/>
          </p:nvSpPr>
          <p:spPr>
            <a:xfrm rot="13500000">
              <a:off x="6699960" y="862779"/>
              <a:ext cx="1045539" cy="8663939"/>
            </a:xfrm>
            <a:custGeom>
              <a:avLst/>
              <a:gdLst>
                <a:gd name="connsiteX0" fmla="*/ 0 w 1042026"/>
                <a:gd name="connsiteY0" fmla="*/ 0 h 8663939"/>
                <a:gd name="connsiteX1" fmla="*/ 1042026 w 1042026"/>
                <a:gd name="connsiteY1" fmla="*/ 0 h 8663939"/>
                <a:gd name="connsiteX2" fmla="*/ 1042026 w 1042026"/>
                <a:gd name="connsiteY2" fmla="*/ 7621913 h 8663939"/>
                <a:gd name="connsiteX3" fmla="*/ 0 w 1042026"/>
                <a:gd name="connsiteY3" fmla="*/ 8663939 h 8663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2026" h="8663939">
                  <a:moveTo>
                    <a:pt x="0" y="0"/>
                  </a:moveTo>
                  <a:lnTo>
                    <a:pt x="1042026" y="0"/>
                  </a:lnTo>
                  <a:lnTo>
                    <a:pt x="1042026" y="7621913"/>
                  </a:lnTo>
                  <a:lnTo>
                    <a:pt x="0" y="8663939"/>
                  </a:lnTo>
                  <a:close/>
                </a:path>
              </a:pathLst>
            </a:custGeom>
            <a:gradFill>
              <a:gsLst>
                <a:gs pos="30000">
                  <a:schemeClr val="bg1">
                    <a:alpha val="0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291D11C0-4B32-9840-9A60-66D012C1EC3D}"/>
                </a:ext>
              </a:extLst>
            </p:cNvPr>
            <p:cNvSpPr/>
            <p:nvPr userDrawn="1"/>
          </p:nvSpPr>
          <p:spPr>
            <a:xfrm rot="2700000">
              <a:off x="9149191" y="-2267343"/>
              <a:ext cx="1045539" cy="8663939"/>
            </a:xfrm>
            <a:custGeom>
              <a:avLst/>
              <a:gdLst>
                <a:gd name="connsiteX0" fmla="*/ 0 w 1042026"/>
                <a:gd name="connsiteY0" fmla="*/ 0 h 8663939"/>
                <a:gd name="connsiteX1" fmla="*/ 1042026 w 1042026"/>
                <a:gd name="connsiteY1" fmla="*/ 0 h 8663939"/>
                <a:gd name="connsiteX2" fmla="*/ 1042026 w 1042026"/>
                <a:gd name="connsiteY2" fmla="*/ 7621913 h 8663939"/>
                <a:gd name="connsiteX3" fmla="*/ 0 w 1042026"/>
                <a:gd name="connsiteY3" fmla="*/ 8663939 h 8663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2026" h="8663939">
                  <a:moveTo>
                    <a:pt x="0" y="0"/>
                  </a:moveTo>
                  <a:lnTo>
                    <a:pt x="1042026" y="0"/>
                  </a:lnTo>
                  <a:lnTo>
                    <a:pt x="1042026" y="7621913"/>
                  </a:lnTo>
                  <a:lnTo>
                    <a:pt x="0" y="8663939"/>
                  </a:lnTo>
                  <a:close/>
                </a:path>
              </a:pathLst>
            </a:custGeom>
            <a:gradFill>
              <a:gsLst>
                <a:gs pos="22000">
                  <a:schemeClr val="bg1">
                    <a:alpha val="0"/>
                  </a:schemeClr>
                </a:gs>
                <a:gs pos="100000">
                  <a:schemeClr val="accent5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11" name="Picture Placeholder 11" descr="logo placeholder: click to insert logo or delete box if not needed">
            <a:extLst>
              <a:ext uri="{FF2B5EF4-FFF2-40B4-BE49-F238E27FC236}">
                <a16:creationId xmlns:a16="http://schemas.microsoft.com/office/drawing/2014/main" id="{A92ABA6C-6064-9743-BF58-8AB21015448D}"/>
              </a:ext>
            </a:extLst>
          </p:cNvPr>
          <p:cNvSpPr>
            <a:spLocks noGrp="1"/>
          </p:cNvSpPr>
          <p:nvPr>
            <p:ph type="pic" sz="quarter" idx="4294967295" hasCustomPrompt="1"/>
          </p:nvPr>
        </p:nvSpPr>
        <p:spPr>
          <a:xfrm>
            <a:off x="8925484" y="4619335"/>
            <a:ext cx="2740025" cy="1371600"/>
          </a:xfrm>
        </p:spPr>
        <p:txBody>
          <a:bodyPr/>
          <a:lstStyle/>
          <a:p>
            <a:r>
              <a:rPr lang="en-US" dirty="0"/>
              <a:t>Click to insert logo or delete box if not needed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49AC1CF0-19BE-BF46-ACDD-FDC928BF442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8399"/>
            <a:ext cx="1539751" cy="557784"/>
          </a:xfrm>
          <a:prstGeom prst="rect">
            <a:avLst/>
          </a:prstGeom>
        </p:spPr>
      </p:pic>
      <p:sp>
        <p:nvSpPr>
          <p:cNvPr id="16" name="Copyright" descr="Confidential copyright VMware, Inc. 2021">
            <a:extLst>
              <a:ext uri="{FF2B5EF4-FFF2-40B4-BE49-F238E27FC236}">
                <a16:creationId xmlns:a16="http://schemas.microsoft.com/office/drawing/2014/main" id="{C051D70B-DBA0-4C40-8AB4-46A2F20CE62D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©2022 VMware, Inc.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DBC60254-9AEC-2A49-ABD6-870EE5B97F6C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531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– Aqu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608D3F09-D706-3940-8906-CE0F09AC4BB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accent2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Quote text on left, aqua and ocean parallelograms on right. Lorem ipsum sed.”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C1E51E88-6733-7942-B20E-2C56F8B2ED2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D4BBE16-1FB5-984C-BF65-9595C408E58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890760" y="1541857"/>
            <a:ext cx="11113170" cy="4175661"/>
            <a:chOff x="2890760" y="1541857"/>
            <a:chExt cx="11113170" cy="4175661"/>
          </a:xfrm>
        </p:grpSpPr>
        <p:sp>
          <p:nvSpPr>
            <p:cNvPr id="23" name="Freeform: Shape 23">
              <a:extLst>
                <a:ext uri="{FF2B5EF4-FFF2-40B4-BE49-F238E27FC236}">
                  <a16:creationId xmlns:a16="http://schemas.microsoft.com/office/drawing/2014/main" id="{923BAA50-9128-7F48-9829-4C8049163190}"/>
                </a:ext>
              </a:extLst>
            </p:cNvPr>
            <p:cNvSpPr/>
            <p:nvPr userDrawn="1"/>
          </p:nvSpPr>
          <p:spPr>
            <a:xfrm rot="13500000">
              <a:off x="6699960" y="862779"/>
              <a:ext cx="1045539" cy="8663939"/>
            </a:xfrm>
            <a:custGeom>
              <a:avLst/>
              <a:gdLst>
                <a:gd name="connsiteX0" fmla="*/ 0 w 1042026"/>
                <a:gd name="connsiteY0" fmla="*/ 0 h 8663939"/>
                <a:gd name="connsiteX1" fmla="*/ 1042026 w 1042026"/>
                <a:gd name="connsiteY1" fmla="*/ 0 h 8663939"/>
                <a:gd name="connsiteX2" fmla="*/ 1042026 w 1042026"/>
                <a:gd name="connsiteY2" fmla="*/ 7621913 h 8663939"/>
                <a:gd name="connsiteX3" fmla="*/ 0 w 1042026"/>
                <a:gd name="connsiteY3" fmla="*/ 8663939 h 8663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2026" h="8663939">
                  <a:moveTo>
                    <a:pt x="0" y="0"/>
                  </a:moveTo>
                  <a:lnTo>
                    <a:pt x="1042026" y="0"/>
                  </a:lnTo>
                  <a:lnTo>
                    <a:pt x="1042026" y="7621913"/>
                  </a:lnTo>
                  <a:lnTo>
                    <a:pt x="0" y="8663939"/>
                  </a:lnTo>
                  <a:close/>
                </a:path>
              </a:pathLst>
            </a:custGeom>
            <a:gradFill>
              <a:gsLst>
                <a:gs pos="30000">
                  <a:schemeClr val="bg1">
                    <a:alpha val="0"/>
                  </a:schemeClr>
                </a:gs>
                <a:gs pos="100000">
                  <a:schemeClr val="accent3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7871174D-4419-434C-B971-0167EC393A63}"/>
                </a:ext>
              </a:extLst>
            </p:cNvPr>
            <p:cNvSpPr/>
            <p:nvPr userDrawn="1"/>
          </p:nvSpPr>
          <p:spPr>
            <a:xfrm rot="2700000">
              <a:off x="9149191" y="-2267343"/>
              <a:ext cx="1045539" cy="8663939"/>
            </a:xfrm>
            <a:custGeom>
              <a:avLst/>
              <a:gdLst>
                <a:gd name="connsiteX0" fmla="*/ 0 w 1042026"/>
                <a:gd name="connsiteY0" fmla="*/ 0 h 8663939"/>
                <a:gd name="connsiteX1" fmla="*/ 1042026 w 1042026"/>
                <a:gd name="connsiteY1" fmla="*/ 0 h 8663939"/>
                <a:gd name="connsiteX2" fmla="*/ 1042026 w 1042026"/>
                <a:gd name="connsiteY2" fmla="*/ 7621913 h 8663939"/>
                <a:gd name="connsiteX3" fmla="*/ 0 w 1042026"/>
                <a:gd name="connsiteY3" fmla="*/ 8663939 h 8663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2026" h="8663939">
                  <a:moveTo>
                    <a:pt x="0" y="0"/>
                  </a:moveTo>
                  <a:lnTo>
                    <a:pt x="1042026" y="0"/>
                  </a:lnTo>
                  <a:lnTo>
                    <a:pt x="1042026" y="7621913"/>
                  </a:lnTo>
                  <a:lnTo>
                    <a:pt x="0" y="8663939"/>
                  </a:lnTo>
                  <a:close/>
                </a:path>
              </a:pathLst>
            </a:custGeom>
            <a:gradFill>
              <a:gsLst>
                <a:gs pos="22000">
                  <a:schemeClr val="bg1">
                    <a:alpha val="0"/>
                  </a:schemeClr>
                </a:gs>
                <a:gs pos="100000">
                  <a:schemeClr val="accent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11" name="Picture Placeholder 11" descr="logo placeholder: click to insert logo or delete box if not needed">
            <a:extLst>
              <a:ext uri="{FF2B5EF4-FFF2-40B4-BE49-F238E27FC236}">
                <a16:creationId xmlns:a16="http://schemas.microsoft.com/office/drawing/2014/main" id="{90CA8A2D-22C2-3546-ACA3-B76C2A2C9541}"/>
              </a:ext>
            </a:extLst>
          </p:cNvPr>
          <p:cNvSpPr>
            <a:spLocks noGrp="1"/>
          </p:cNvSpPr>
          <p:nvPr>
            <p:ph type="pic" sz="quarter" idx="4294967295" hasCustomPrompt="1"/>
          </p:nvPr>
        </p:nvSpPr>
        <p:spPr>
          <a:xfrm>
            <a:off x="8925484" y="4619335"/>
            <a:ext cx="2740025" cy="1371600"/>
          </a:xfrm>
        </p:spPr>
        <p:txBody>
          <a:bodyPr/>
          <a:lstStyle/>
          <a:p>
            <a:r>
              <a:rPr lang="en-US" dirty="0"/>
              <a:t>Click to insert logo or delete box if not needed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C36E2E59-D8A9-4B45-AB42-A0E92FBBFF9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8399"/>
            <a:ext cx="1539751" cy="557784"/>
          </a:xfrm>
          <a:prstGeom prst="rect">
            <a:avLst/>
          </a:prstGeom>
        </p:spPr>
      </p:pic>
      <p:sp>
        <p:nvSpPr>
          <p:cNvPr id="16" name="Copyright" descr="Confidential copyright VMware, Inc. 2021">
            <a:extLst>
              <a:ext uri="{FF2B5EF4-FFF2-40B4-BE49-F238E27FC236}">
                <a16:creationId xmlns:a16="http://schemas.microsoft.com/office/drawing/2014/main" id="{E1A1E841-C196-A64E-BF02-3A903FE03983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©2022 VMware, Inc.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81F6B6E3-D446-FF48-A968-0E6ED9485DE5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3855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– Photo 1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AB501C1-9DF6-44B6-A147-29CFF5E96E5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 rot="2700000">
            <a:off x="956578" y="-4049006"/>
            <a:ext cx="6293364" cy="12454818"/>
          </a:xfrm>
          <a:custGeom>
            <a:avLst/>
            <a:gdLst>
              <a:gd name="connsiteX0" fmla="*/ 0 w 6293364"/>
              <a:gd name="connsiteY0" fmla="*/ 6293364 h 12454818"/>
              <a:gd name="connsiteX1" fmla="*/ 6293364 w 6293364"/>
              <a:gd name="connsiteY1" fmla="*/ 0 h 12454818"/>
              <a:gd name="connsiteX2" fmla="*/ 6293364 w 6293364"/>
              <a:gd name="connsiteY2" fmla="*/ 9715045 h 12454818"/>
              <a:gd name="connsiteX3" fmla="*/ 3553591 w 6293364"/>
              <a:gd name="connsiteY3" fmla="*/ 12454818 h 12454818"/>
              <a:gd name="connsiteX4" fmla="*/ 0 w 6293364"/>
              <a:gd name="connsiteY4" fmla="*/ 8901227 h 1245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3364" h="12454818">
                <a:moveTo>
                  <a:pt x="0" y="6293364"/>
                </a:moveTo>
                <a:lnTo>
                  <a:pt x="6293364" y="0"/>
                </a:lnTo>
                <a:lnTo>
                  <a:pt x="6293364" y="9715045"/>
                </a:lnTo>
                <a:lnTo>
                  <a:pt x="3553591" y="12454818"/>
                </a:lnTo>
                <a:lnTo>
                  <a:pt x="0" y="8901227"/>
                </a:lnTo>
                <a:close/>
              </a:path>
            </a:pathLst>
          </a:custGeom>
          <a:gradFill>
            <a:gsLst>
              <a:gs pos="19000">
                <a:schemeClr val="bg1">
                  <a:alpha val="31000"/>
                </a:schemeClr>
              </a:gs>
              <a:gs pos="58000">
                <a:schemeClr val="bg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accent2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Quote page with photo showing woman working on laptop. Click to replace text.”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0EF265DB-7DD2-824C-8890-64F8B52BD17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085" y="6218399"/>
            <a:ext cx="1539751" cy="557784"/>
          </a:xfrm>
          <a:prstGeom prst="rect">
            <a:avLst/>
          </a:prstGeom>
        </p:spPr>
      </p:pic>
      <p:sp>
        <p:nvSpPr>
          <p:cNvPr id="10" name="Copyright" descr="Confidential copyright VMware, Inc. 2021">
            <a:extLst>
              <a:ext uri="{FF2B5EF4-FFF2-40B4-BE49-F238E27FC236}">
                <a16:creationId xmlns:a16="http://schemas.microsoft.com/office/drawing/2014/main" id="{4EF618B9-8BC7-7D41-B0C8-973C952F0F7B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©2022 VMware, Inc.</a:t>
            </a:r>
          </a:p>
        </p:txBody>
      </p:sp>
      <p:sp>
        <p:nvSpPr>
          <p:cNvPr id="15" name="page number">
            <a:extLst>
              <a:ext uri="{FF2B5EF4-FFF2-40B4-BE49-F238E27FC236}">
                <a16:creationId xmlns:a16="http://schemas.microsoft.com/office/drawing/2014/main" id="{65B8D505-D55C-B546-9B33-22157CD80DE2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>
                <a:solidFill>
                  <a:schemeClr val="bg1"/>
                </a:solidFill>
              </a:rPr>
              <a:pPr lvl="0" algn="r"/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3769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– Photo 2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arallelogram">
            <a:extLst>
              <a:ext uri="{FF2B5EF4-FFF2-40B4-BE49-F238E27FC236}">
                <a16:creationId xmlns:a16="http://schemas.microsoft.com/office/drawing/2014/main" id="{6AB501C1-9DF6-44B6-A147-29CFF5E96E5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 rot="2700000">
            <a:off x="969033" y="-4049006"/>
            <a:ext cx="6293364" cy="12454818"/>
          </a:xfrm>
          <a:custGeom>
            <a:avLst/>
            <a:gdLst>
              <a:gd name="connsiteX0" fmla="*/ 0 w 6293364"/>
              <a:gd name="connsiteY0" fmla="*/ 6293364 h 12454818"/>
              <a:gd name="connsiteX1" fmla="*/ 6293364 w 6293364"/>
              <a:gd name="connsiteY1" fmla="*/ 0 h 12454818"/>
              <a:gd name="connsiteX2" fmla="*/ 6293364 w 6293364"/>
              <a:gd name="connsiteY2" fmla="*/ 9715045 h 12454818"/>
              <a:gd name="connsiteX3" fmla="*/ 3553591 w 6293364"/>
              <a:gd name="connsiteY3" fmla="*/ 12454818 h 12454818"/>
              <a:gd name="connsiteX4" fmla="*/ 0 w 6293364"/>
              <a:gd name="connsiteY4" fmla="*/ 8901227 h 1245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3364" h="12454818">
                <a:moveTo>
                  <a:pt x="0" y="6293364"/>
                </a:moveTo>
                <a:lnTo>
                  <a:pt x="6293364" y="0"/>
                </a:lnTo>
                <a:lnTo>
                  <a:pt x="6293364" y="9715045"/>
                </a:lnTo>
                <a:lnTo>
                  <a:pt x="3553591" y="12454818"/>
                </a:lnTo>
                <a:lnTo>
                  <a:pt x="0" y="8901227"/>
                </a:lnTo>
                <a:close/>
              </a:path>
            </a:pathLst>
          </a:custGeom>
          <a:gradFill>
            <a:gsLst>
              <a:gs pos="12000">
                <a:schemeClr val="bg1">
                  <a:alpha val="25000"/>
                </a:schemeClr>
              </a:gs>
              <a:gs pos="28000">
                <a:srgbClr val="FFFFFF">
                  <a:alpha val="84000"/>
                </a:srgbClr>
              </a:gs>
              <a:gs pos="65000">
                <a:schemeClr val="bg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accent2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Quote page with photo of a person working in a home office. Click to replace text.”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05A9134D-5DD4-8245-9037-C8B7963D2F1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085" y="6218399"/>
            <a:ext cx="1539751" cy="557784"/>
          </a:xfrm>
          <a:prstGeom prst="rect">
            <a:avLst/>
          </a:prstGeom>
        </p:spPr>
      </p:pic>
      <p:sp>
        <p:nvSpPr>
          <p:cNvPr id="10" name="Copyright" descr="Confidential copyright VMware, Inc. 2021">
            <a:extLst>
              <a:ext uri="{FF2B5EF4-FFF2-40B4-BE49-F238E27FC236}">
                <a16:creationId xmlns:a16="http://schemas.microsoft.com/office/drawing/2014/main" id="{DC9ABD8F-D231-E546-8F12-FE4A71F9AC07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©2022 VMware, Inc.</a:t>
            </a:r>
          </a:p>
        </p:txBody>
      </p:sp>
      <p:sp>
        <p:nvSpPr>
          <p:cNvPr id="15" name="page number">
            <a:extLst>
              <a:ext uri="{FF2B5EF4-FFF2-40B4-BE49-F238E27FC236}">
                <a16:creationId xmlns:a16="http://schemas.microsoft.com/office/drawing/2014/main" id="{6A8BF941-40E0-2843-9D5E-460E814482B1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253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– Photo 3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AB501C1-9DF6-44B6-A147-29CFF5E96E5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 rot="2700000">
            <a:off x="969033" y="-4049006"/>
            <a:ext cx="6293364" cy="12454818"/>
          </a:xfrm>
          <a:custGeom>
            <a:avLst/>
            <a:gdLst>
              <a:gd name="connsiteX0" fmla="*/ 0 w 6293364"/>
              <a:gd name="connsiteY0" fmla="*/ 6293364 h 12454818"/>
              <a:gd name="connsiteX1" fmla="*/ 6293364 w 6293364"/>
              <a:gd name="connsiteY1" fmla="*/ 0 h 12454818"/>
              <a:gd name="connsiteX2" fmla="*/ 6293364 w 6293364"/>
              <a:gd name="connsiteY2" fmla="*/ 9715045 h 12454818"/>
              <a:gd name="connsiteX3" fmla="*/ 3553591 w 6293364"/>
              <a:gd name="connsiteY3" fmla="*/ 12454818 h 12454818"/>
              <a:gd name="connsiteX4" fmla="*/ 0 w 6293364"/>
              <a:gd name="connsiteY4" fmla="*/ 8901227 h 1245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3364" h="12454818">
                <a:moveTo>
                  <a:pt x="0" y="6293364"/>
                </a:moveTo>
                <a:lnTo>
                  <a:pt x="6293364" y="0"/>
                </a:lnTo>
                <a:lnTo>
                  <a:pt x="6293364" y="9715045"/>
                </a:lnTo>
                <a:lnTo>
                  <a:pt x="3553591" y="12454818"/>
                </a:lnTo>
                <a:lnTo>
                  <a:pt x="0" y="8901227"/>
                </a:lnTo>
                <a:close/>
              </a:path>
            </a:pathLst>
          </a:custGeom>
          <a:gradFill>
            <a:gsLst>
              <a:gs pos="12000">
                <a:schemeClr val="bg1">
                  <a:alpha val="25000"/>
                </a:schemeClr>
              </a:gs>
              <a:gs pos="28000">
                <a:srgbClr val="FFFFFF">
                  <a:alpha val="84000"/>
                </a:srgbClr>
              </a:gs>
              <a:gs pos="65000">
                <a:schemeClr val="bg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accent2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Quote page with photo of two casually dressed employees meeting outside, looking at a laptop. Click to replace text.”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29676A12-E8D8-6542-A621-1803C4BF735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085" y="6218399"/>
            <a:ext cx="1539751" cy="557784"/>
          </a:xfrm>
          <a:prstGeom prst="rect">
            <a:avLst/>
          </a:prstGeom>
        </p:spPr>
      </p:pic>
      <p:sp>
        <p:nvSpPr>
          <p:cNvPr id="10" name="Copyright" descr="Confidential copyright VMware, Inc. 2021">
            <a:extLst>
              <a:ext uri="{FF2B5EF4-FFF2-40B4-BE49-F238E27FC236}">
                <a16:creationId xmlns:a16="http://schemas.microsoft.com/office/drawing/2014/main" id="{C95476F4-AC15-8441-AB7C-5CA0A574FA0F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©2022 VMware, Inc.</a:t>
            </a:r>
          </a:p>
        </p:txBody>
      </p:sp>
      <p:sp>
        <p:nvSpPr>
          <p:cNvPr id="15" name="page number">
            <a:extLst>
              <a:ext uri="{FF2B5EF4-FFF2-40B4-BE49-F238E27FC236}">
                <a16:creationId xmlns:a16="http://schemas.microsoft.com/office/drawing/2014/main" id="{6A4F7F44-0678-CB43-A44A-DFDC03042EAB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>
                <a:solidFill>
                  <a:schemeClr val="bg1"/>
                </a:solidFill>
              </a:rPr>
              <a:pPr lvl="0" algn="r"/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7619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– Photo 4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AB501C1-9DF6-44B6-A147-29CFF5E96E5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 rot="2700000">
            <a:off x="969033" y="-4049006"/>
            <a:ext cx="6293364" cy="12454818"/>
          </a:xfrm>
          <a:custGeom>
            <a:avLst/>
            <a:gdLst>
              <a:gd name="connsiteX0" fmla="*/ 0 w 6293364"/>
              <a:gd name="connsiteY0" fmla="*/ 6293364 h 12454818"/>
              <a:gd name="connsiteX1" fmla="*/ 6293364 w 6293364"/>
              <a:gd name="connsiteY1" fmla="*/ 0 h 12454818"/>
              <a:gd name="connsiteX2" fmla="*/ 6293364 w 6293364"/>
              <a:gd name="connsiteY2" fmla="*/ 9715045 h 12454818"/>
              <a:gd name="connsiteX3" fmla="*/ 3553591 w 6293364"/>
              <a:gd name="connsiteY3" fmla="*/ 12454818 h 12454818"/>
              <a:gd name="connsiteX4" fmla="*/ 0 w 6293364"/>
              <a:gd name="connsiteY4" fmla="*/ 8901227 h 1245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3364" h="12454818">
                <a:moveTo>
                  <a:pt x="0" y="6293364"/>
                </a:moveTo>
                <a:lnTo>
                  <a:pt x="6293364" y="0"/>
                </a:lnTo>
                <a:lnTo>
                  <a:pt x="6293364" y="9715045"/>
                </a:lnTo>
                <a:lnTo>
                  <a:pt x="3553591" y="12454818"/>
                </a:lnTo>
                <a:lnTo>
                  <a:pt x="0" y="8901227"/>
                </a:lnTo>
                <a:close/>
              </a:path>
            </a:pathLst>
          </a:custGeom>
          <a:gradFill>
            <a:gsLst>
              <a:gs pos="12000">
                <a:schemeClr val="bg1">
                  <a:alpha val="25000"/>
                </a:schemeClr>
              </a:gs>
              <a:gs pos="28000">
                <a:srgbClr val="FFFFFF">
                  <a:alpha val="84000"/>
                </a:srgbClr>
              </a:gs>
              <a:gs pos="65000">
                <a:schemeClr val="bg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4994325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accent2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Quote page with photo of a person checking on operations at a windmill farm (sustainable energy). Click to replace text.”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02509CF8-0CDD-7D49-87CD-975F7FC1E05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085" y="6218399"/>
            <a:ext cx="1539751" cy="557784"/>
          </a:xfrm>
          <a:prstGeom prst="rect">
            <a:avLst/>
          </a:prstGeom>
        </p:spPr>
      </p:pic>
      <p:sp>
        <p:nvSpPr>
          <p:cNvPr id="10" name="Copyright" descr="Confidential copyright VMware, Inc. 2021">
            <a:extLst>
              <a:ext uri="{FF2B5EF4-FFF2-40B4-BE49-F238E27FC236}">
                <a16:creationId xmlns:a16="http://schemas.microsoft.com/office/drawing/2014/main" id="{CE979BDF-61B3-CC46-966F-91E200327D60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©2022 VMware, Inc.</a:t>
            </a:r>
          </a:p>
        </p:txBody>
      </p:sp>
      <p:sp>
        <p:nvSpPr>
          <p:cNvPr id="15" name="page number">
            <a:extLst>
              <a:ext uri="{FF2B5EF4-FFF2-40B4-BE49-F238E27FC236}">
                <a16:creationId xmlns:a16="http://schemas.microsoft.com/office/drawing/2014/main" id="{0E4F34FD-4F5F-C14A-B38E-48335DA278D3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1794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– Photo 5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AB501C1-9DF6-44B6-A147-29CFF5E96E5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 rot="2700000">
            <a:off x="969033" y="-4049006"/>
            <a:ext cx="6293364" cy="12454818"/>
          </a:xfrm>
          <a:custGeom>
            <a:avLst/>
            <a:gdLst>
              <a:gd name="connsiteX0" fmla="*/ 0 w 6293364"/>
              <a:gd name="connsiteY0" fmla="*/ 6293364 h 12454818"/>
              <a:gd name="connsiteX1" fmla="*/ 6293364 w 6293364"/>
              <a:gd name="connsiteY1" fmla="*/ 0 h 12454818"/>
              <a:gd name="connsiteX2" fmla="*/ 6293364 w 6293364"/>
              <a:gd name="connsiteY2" fmla="*/ 9715045 h 12454818"/>
              <a:gd name="connsiteX3" fmla="*/ 3553591 w 6293364"/>
              <a:gd name="connsiteY3" fmla="*/ 12454818 h 12454818"/>
              <a:gd name="connsiteX4" fmla="*/ 0 w 6293364"/>
              <a:gd name="connsiteY4" fmla="*/ 8901227 h 1245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3364" h="12454818">
                <a:moveTo>
                  <a:pt x="0" y="6293364"/>
                </a:moveTo>
                <a:lnTo>
                  <a:pt x="6293364" y="0"/>
                </a:lnTo>
                <a:lnTo>
                  <a:pt x="6293364" y="9715045"/>
                </a:lnTo>
                <a:lnTo>
                  <a:pt x="3553591" y="12454818"/>
                </a:lnTo>
                <a:lnTo>
                  <a:pt x="0" y="8901227"/>
                </a:lnTo>
                <a:close/>
              </a:path>
            </a:pathLst>
          </a:custGeom>
          <a:gradFill>
            <a:gsLst>
              <a:gs pos="36000">
                <a:schemeClr val="bg1">
                  <a:alpha val="25000"/>
                </a:schemeClr>
              </a:gs>
              <a:gs pos="45000">
                <a:srgbClr val="FFFFFF">
                  <a:alpha val="84000"/>
                </a:srgbClr>
              </a:gs>
              <a:gs pos="65000">
                <a:schemeClr val="bg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4983694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accent2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Quote page with photo of an employee looking at a digital tablet, in a casual environment. Click to replace text.”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C07C6E31-1A0B-2F49-9319-40871607E44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085" y="6218399"/>
            <a:ext cx="1539751" cy="557784"/>
          </a:xfrm>
          <a:prstGeom prst="rect">
            <a:avLst/>
          </a:prstGeom>
        </p:spPr>
      </p:pic>
      <p:sp>
        <p:nvSpPr>
          <p:cNvPr id="10" name="Copyright" descr="Confidential copyright VMware, Inc. 2021">
            <a:extLst>
              <a:ext uri="{FF2B5EF4-FFF2-40B4-BE49-F238E27FC236}">
                <a16:creationId xmlns:a16="http://schemas.microsoft.com/office/drawing/2014/main" id="{FF40E61C-9300-8B46-B0F5-56EF72E40E61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©2022 VMware, Inc.</a:t>
            </a:r>
          </a:p>
        </p:txBody>
      </p:sp>
      <p:sp>
        <p:nvSpPr>
          <p:cNvPr id="15" name="page number">
            <a:extLst>
              <a:ext uri="{FF2B5EF4-FFF2-40B4-BE49-F238E27FC236}">
                <a16:creationId xmlns:a16="http://schemas.microsoft.com/office/drawing/2014/main" id="{5F1119BB-A153-E04D-AED0-0347517BFE6F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>
                <a:solidFill>
                  <a:schemeClr val="bg1"/>
                </a:solidFill>
              </a:rPr>
              <a:pPr lvl="0" algn="r"/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1817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24E83-0498-4D8B-94A0-3FF7CDD8F1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Single Content Layout Click to Add One Line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216D2F66-BB7F-4F0E-A224-A105F87676EF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8794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6505" y="1600201"/>
            <a:ext cx="10972800" cy="4572000"/>
          </a:xfrm>
        </p:spPr>
        <p:txBody>
          <a:bodyPr/>
          <a:lstStyle>
            <a:lvl1pPr>
              <a:spcBef>
                <a:spcPts val="1200"/>
              </a:spcBef>
              <a:defRPr/>
            </a:lvl1pPr>
            <a:lvl2pPr>
              <a:spcBef>
                <a:spcPts val="1200"/>
              </a:spcBef>
              <a:defRPr/>
            </a:lvl2pPr>
            <a:lvl3pPr>
              <a:spcBef>
                <a:spcPts val="1200"/>
              </a:spcBef>
              <a:defRPr/>
            </a:lvl3pPr>
            <a:lvl4pPr>
              <a:spcBef>
                <a:spcPts val="1200"/>
              </a:spcBef>
              <a:defRPr/>
            </a:lvl4pPr>
            <a:lvl5pPr>
              <a:spcBef>
                <a:spcPts val="1200"/>
              </a:spcBef>
              <a:defRPr/>
            </a:lvl5pPr>
            <a:lvl6pPr>
              <a:defRPr/>
            </a:lvl6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age number">
            <a:extLst>
              <a:ext uri="{FF2B5EF4-FFF2-40B4-BE49-F238E27FC236}">
                <a16:creationId xmlns:a16="http://schemas.microsoft.com/office/drawing/2014/main" id="{175B5FDB-839C-A941-B264-01387F31F005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1022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D90EF1-7A6F-4CAE-80CD-2BC8A8107F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C28211D2-9BBA-4EB9-8867-E2CC72E9E0D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6" name="page number">
            <a:extLst>
              <a:ext uri="{FF2B5EF4-FFF2-40B4-BE49-F238E27FC236}">
                <a16:creationId xmlns:a16="http://schemas.microsoft.com/office/drawing/2014/main" id="{F2584149-C6DB-AE45-B715-90B7DF169DD6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4214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– Lea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click to edit"/>
          <p:cNvSpPr>
            <a:spLocks noGrp="1"/>
          </p:cNvSpPr>
          <p:nvPr>
            <p:ph type="title" hasCustomPrompt="1"/>
          </p:nvPr>
        </p:nvSpPr>
        <p:spPr>
          <a:xfrm>
            <a:off x="6592949" y="1582578"/>
            <a:ext cx="5102866" cy="1234440"/>
          </a:xfrm>
        </p:spPr>
        <p:txBody>
          <a:bodyPr wrap="square" anchor="b"/>
          <a:lstStyle>
            <a:lvl1pPr algn="l">
              <a:defRPr sz="4000" b="0" cap="none" baseline="0"/>
            </a:lvl1pPr>
          </a:lstStyle>
          <a:p>
            <a:r>
              <a:rPr lang="en-US" dirty="0"/>
              <a:t>Title Slide - Leaf and Ocean Color Theme</a:t>
            </a:r>
          </a:p>
        </p:txBody>
      </p:sp>
      <p:sp>
        <p:nvSpPr>
          <p:cNvPr id="128" name="Subtitle click to edit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592948" y="2867279"/>
            <a:ext cx="5116452" cy="41640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subtitle placeholder</a:t>
            </a:r>
          </a:p>
        </p:txBody>
      </p:sp>
      <p:sp>
        <p:nvSpPr>
          <p:cNvPr id="7" name="Click to edit Speaker Name ">
            <a:extLst>
              <a:ext uri="{FF2B5EF4-FFF2-40B4-BE49-F238E27FC236}">
                <a16:creationId xmlns:a16="http://schemas.microsoft.com/office/drawing/2014/main" id="{DEA43E1E-B208-4DC4-9D6A-01669D00DA1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92948" y="4737425"/>
            <a:ext cx="5402202" cy="355601"/>
          </a:xfrm>
        </p:spPr>
        <p:txBody>
          <a:bodyPr anchor="b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None/>
              <a:tabLst/>
              <a:defRPr lang="en-US" sz="1600" b="0" i="0" u="none" strike="noStrike" smtClean="0">
                <a:effectLst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Speaker Name (Insert pronouns)</a:t>
            </a:r>
          </a:p>
        </p:txBody>
      </p:sp>
      <p:sp>
        <p:nvSpPr>
          <p:cNvPr id="129" name="Click to edit role">
            <a:extLst>
              <a:ext uri="{FF2B5EF4-FFF2-40B4-BE49-F238E27FC236}">
                <a16:creationId xmlns:a16="http://schemas.microsoft.com/office/drawing/2014/main" id="{2111BB8B-7B37-4FB4-B2CD-984FE1C6C5E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92948" y="5117480"/>
            <a:ext cx="5402202" cy="355601"/>
          </a:xfrm>
        </p:spPr>
        <p:txBody>
          <a:bodyPr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Role / Division at VMware</a:t>
            </a:r>
          </a:p>
        </p:txBody>
      </p:sp>
      <p:sp>
        <p:nvSpPr>
          <p:cNvPr id="18" name="Click to edit role">
            <a:extLst>
              <a:ext uri="{FF2B5EF4-FFF2-40B4-BE49-F238E27FC236}">
                <a16:creationId xmlns:a16="http://schemas.microsoft.com/office/drawing/2014/main" id="{006FF8D0-7AF6-C549-9BFB-E838D6CDCA0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592948" y="5485986"/>
            <a:ext cx="5402202" cy="355601"/>
          </a:xfrm>
        </p:spPr>
        <p:txBody>
          <a:bodyPr/>
          <a:lstStyle>
            <a:lvl1pPr algn="l">
              <a:buNone/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grpSp>
        <p:nvGrpSpPr>
          <p:cNvPr id="5" name="parallelogram graphics">
            <a:extLst>
              <a:ext uri="{FF2B5EF4-FFF2-40B4-BE49-F238E27FC236}">
                <a16:creationId xmlns:a16="http://schemas.microsoft.com/office/drawing/2014/main" id="{9FD6412E-4CA0-D249-939D-85D976E5122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488217" y="1084671"/>
            <a:ext cx="9623529" cy="5494609"/>
            <a:chOff x="-1488217" y="1084671"/>
            <a:chExt cx="9623529" cy="5494609"/>
          </a:xfrm>
        </p:grpSpPr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FC6E33BE-E922-E74A-8DF9-693000E673D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2061554" y="1519285"/>
              <a:ext cx="2801109" cy="7318881"/>
            </a:xfrm>
            <a:custGeom>
              <a:avLst/>
              <a:gdLst>
                <a:gd name="connsiteX0" fmla="*/ 0 w 2801109"/>
                <a:gd name="connsiteY0" fmla="*/ 0 h 7318881"/>
                <a:gd name="connsiteX1" fmla="*/ 2801109 w 2801109"/>
                <a:gd name="connsiteY1" fmla="*/ 0 h 7318881"/>
                <a:gd name="connsiteX2" fmla="*/ 2801109 w 2801109"/>
                <a:gd name="connsiteY2" fmla="*/ 4642648 h 7318881"/>
                <a:gd name="connsiteX3" fmla="*/ 163834 w 2801109"/>
                <a:gd name="connsiteY3" fmla="*/ 7318881 h 7318881"/>
                <a:gd name="connsiteX4" fmla="*/ 0 w 2801109"/>
                <a:gd name="connsiteY4" fmla="*/ 7155046 h 7318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01109" h="7318881">
                  <a:moveTo>
                    <a:pt x="0" y="0"/>
                  </a:moveTo>
                  <a:lnTo>
                    <a:pt x="2801109" y="0"/>
                  </a:lnTo>
                  <a:lnTo>
                    <a:pt x="2801109" y="4642648"/>
                  </a:lnTo>
                  <a:lnTo>
                    <a:pt x="163834" y="7318881"/>
                  </a:lnTo>
                  <a:lnTo>
                    <a:pt x="0" y="7155046"/>
                  </a:lnTo>
                  <a:close/>
                </a:path>
              </a:pathLst>
            </a:custGeom>
            <a:gradFill>
              <a:gsLst>
                <a:gs pos="25000">
                  <a:schemeClr val="bg1">
                    <a:alpha val="0"/>
                  </a:schemeClr>
                </a:gs>
                <a:gs pos="72000">
                  <a:schemeClr val="accent1"/>
                </a:gs>
              </a:gsLst>
              <a:lin ang="42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02065BB3-0DD8-1442-A077-9B671C2CD52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1987453" y="-2390999"/>
              <a:ext cx="2672190" cy="9623529"/>
            </a:xfrm>
            <a:custGeom>
              <a:avLst/>
              <a:gdLst>
                <a:gd name="connsiteX0" fmla="*/ 0 w 2672190"/>
                <a:gd name="connsiteY0" fmla="*/ 2669635 h 9623529"/>
                <a:gd name="connsiteX1" fmla="*/ 2669635 w 2672190"/>
                <a:gd name="connsiteY1" fmla="*/ 0 h 9623529"/>
                <a:gd name="connsiteX2" fmla="*/ 2669635 w 2672190"/>
                <a:gd name="connsiteY2" fmla="*/ 8389488 h 9623529"/>
                <a:gd name="connsiteX3" fmla="*/ 2671345 w 2672190"/>
                <a:gd name="connsiteY3" fmla="*/ 8407448 h 9623529"/>
                <a:gd name="connsiteX4" fmla="*/ 2671258 w 2672190"/>
                <a:gd name="connsiteY4" fmla="*/ 9386208 h 9623529"/>
                <a:gd name="connsiteX5" fmla="*/ 1437129 w 2672190"/>
                <a:gd name="connsiteY5" fmla="*/ 9623529 h 9623529"/>
                <a:gd name="connsiteX6" fmla="*/ 0 w 2672190"/>
                <a:gd name="connsiteY6" fmla="*/ 8186399 h 9623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72190" h="9623529">
                  <a:moveTo>
                    <a:pt x="0" y="2669635"/>
                  </a:moveTo>
                  <a:lnTo>
                    <a:pt x="2669635" y="0"/>
                  </a:lnTo>
                  <a:lnTo>
                    <a:pt x="2669635" y="8389488"/>
                  </a:lnTo>
                  <a:lnTo>
                    <a:pt x="2671345" y="8407448"/>
                  </a:lnTo>
                  <a:cubicBezTo>
                    <a:pt x="2674309" y="8739688"/>
                    <a:pt x="2668294" y="9053968"/>
                    <a:pt x="2671258" y="9386208"/>
                  </a:cubicBezTo>
                  <a:lnTo>
                    <a:pt x="1437129" y="9623529"/>
                  </a:lnTo>
                  <a:lnTo>
                    <a:pt x="0" y="8186399"/>
                  </a:lnTo>
                  <a:close/>
                </a:path>
              </a:pathLst>
            </a:custGeom>
            <a:gradFill>
              <a:gsLst>
                <a:gs pos="33000">
                  <a:schemeClr val="accent4"/>
                </a:gs>
                <a:gs pos="78000">
                  <a:schemeClr val="bg1">
                    <a:alpha val="0"/>
                  </a:schemeClr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14" name="VMware logo">
            <a:extLst>
              <a:ext uri="{FF2B5EF4-FFF2-40B4-BE49-F238E27FC236}">
                <a16:creationId xmlns:a16="http://schemas.microsoft.com/office/drawing/2014/main" id="{D131BC43-C06C-5040-8CFE-30972EE1D90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5" name="Copyright" descr="Confidential copyright VMware, Inc. 2021">
            <a:extLst>
              <a:ext uri="{FF2B5EF4-FFF2-40B4-BE49-F238E27FC236}">
                <a16:creationId xmlns:a16="http://schemas.microsoft.com/office/drawing/2014/main" id="{858A0686-35C3-5C4B-A7C6-165B8F365E23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©2022 VMware, Inc.</a:t>
            </a:r>
          </a:p>
        </p:txBody>
      </p:sp>
    </p:spTree>
    <p:extLst>
      <p:ext uri="{BB962C8B-B14F-4D97-AF65-F5344CB8AC3E}">
        <p14:creationId xmlns:p14="http://schemas.microsoft.com/office/powerpoint/2010/main" val="2947705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Content Balanc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000E4C6-16B5-49A9-898A-3B53C5AB06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Two-content Layout Click to Add One Line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8535540-CB20-4CD5-9F73-DB64F5A49CD3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AF420A-ED2C-4AD1-A28B-EB26178557DE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579809" y="1600200"/>
            <a:ext cx="5313783" cy="4572000"/>
          </a:xfrm>
        </p:spPr>
        <p:txBody>
          <a:bodyPr vert="horz" lIns="0" tIns="0" rIns="0" bIns="0" rtlCol="0">
            <a:noAutofit/>
          </a:bodyPr>
          <a:lstStyle>
            <a:lvl1pPr>
              <a:defRPr lang="en-US" sz="1800" dirty="0"/>
            </a:lvl1pPr>
            <a:lvl2pPr>
              <a:defRPr lang="en-US" sz="1600" dirty="0"/>
            </a:lvl2pPr>
            <a:lvl3pPr>
              <a:defRPr lang="en-US" sz="1400" dirty="0"/>
            </a:lvl3pPr>
            <a:lvl4pPr>
              <a:defRPr lang="en-US" sz="1200" dirty="0"/>
            </a:lvl4pPr>
            <a:lvl5pPr>
              <a:defRPr lang="en-US" sz="1200" dirty="0"/>
            </a:lvl5pPr>
            <a:lvl6pPr>
              <a:defRPr lang="en-US" sz="1200" dirty="0"/>
            </a:lvl6pPr>
            <a:lvl7pPr>
              <a:defRPr lang="en-US" sz="1200" dirty="0"/>
            </a:lvl7pPr>
            <a:lvl8pPr>
              <a:defRPr lang="en-US" sz="1200" dirty="0"/>
            </a:lvl8pPr>
            <a:lvl9pPr>
              <a:defRPr lang="en-US" sz="1200" dirty="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Nineth level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CD860A49-A98C-4F0E-AB34-4E13B89D5EBC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321287" y="1600200"/>
            <a:ext cx="5867538" cy="4572000"/>
          </a:xfrm>
        </p:spPr>
        <p:txBody>
          <a:bodyPr vert="horz" lIns="0" tIns="0" rIns="457200" bIns="0" rtlCol="0">
            <a:noAutofit/>
          </a:bodyPr>
          <a:lstStyle>
            <a:lvl1pPr>
              <a:defRPr lang="en-US" sz="1800" dirty="0"/>
            </a:lvl1pPr>
            <a:lvl2pPr>
              <a:defRPr lang="en-US" sz="1600" dirty="0"/>
            </a:lvl2pPr>
            <a:lvl3pPr>
              <a:defRPr lang="en-US" sz="1400" dirty="0"/>
            </a:lvl3pPr>
            <a:lvl4pPr>
              <a:defRPr lang="en-US" sz="1200" dirty="0"/>
            </a:lvl4pPr>
            <a:lvl5pPr>
              <a:defRPr lang="en-US" sz="1200" dirty="0"/>
            </a:lvl5pPr>
            <a:lvl6pPr>
              <a:defRPr lang="en-US" sz="1200" dirty="0"/>
            </a:lvl6pPr>
            <a:lvl7pPr>
              <a:defRPr lang="en-US" sz="1200" dirty="0"/>
            </a:lvl7pPr>
            <a:lvl8pPr>
              <a:defRPr lang="en-US" sz="1200" dirty="0"/>
            </a:lvl8pPr>
            <a:lvl9pPr>
              <a:defRPr lang="en-US" sz="1200" dirty="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Nineth level</a:t>
            </a:r>
          </a:p>
        </p:txBody>
      </p:sp>
      <p:sp>
        <p:nvSpPr>
          <p:cNvPr id="7" name="page number">
            <a:extLst>
              <a:ext uri="{FF2B5EF4-FFF2-40B4-BE49-F238E27FC236}">
                <a16:creationId xmlns:a16="http://schemas.microsoft.com/office/drawing/2014/main" id="{306FFEC8-099C-484D-841A-7FCB225B1895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1335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Content Balanced Color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Content Placeholder 17">
            <a:extLst>
              <a:ext uri="{FF2B5EF4-FFF2-40B4-BE49-F238E27FC236}">
                <a16:creationId xmlns:a16="http://schemas.microsoft.com/office/drawing/2014/main" id="{A0456ED3-FDC5-4E29-B939-E35EA08477C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 bwMode="ltGray">
          <a:xfrm>
            <a:off x="6323381" y="1600201"/>
            <a:ext cx="5865445" cy="4572000"/>
          </a:xfrm>
          <a:solidFill>
            <a:srgbClr val="F4F8FA"/>
          </a:solidFill>
        </p:spPr>
        <p:txBody>
          <a:bodyPr vert="horz" lIns="457200" tIns="457200" rIns="457200" bIns="457200" rtlCol="0">
            <a:noAutofit/>
          </a:bodyPr>
          <a:lstStyle>
            <a:lvl1pPr>
              <a:defRPr lang="en-US" sz="1800" dirty="0">
                <a:solidFill>
                  <a:schemeClr val="accent2"/>
                </a:solidFill>
              </a:defRPr>
            </a:lvl1pPr>
            <a:lvl2pPr>
              <a:defRPr lang="en-US" sz="1600" dirty="0">
                <a:solidFill>
                  <a:schemeClr val="accent2"/>
                </a:solidFill>
              </a:defRPr>
            </a:lvl2pPr>
            <a:lvl3pPr>
              <a:defRPr lang="en-US" sz="1400" dirty="0">
                <a:solidFill>
                  <a:schemeClr val="accent2"/>
                </a:solidFill>
              </a:defRPr>
            </a:lvl3pPr>
            <a:lvl4pPr>
              <a:defRPr lang="en-US" sz="1200" dirty="0">
                <a:solidFill>
                  <a:schemeClr val="accent2"/>
                </a:solidFill>
              </a:defRPr>
            </a:lvl4pPr>
            <a:lvl5pPr>
              <a:defRPr lang="en-US" sz="1200" dirty="0">
                <a:solidFill>
                  <a:schemeClr val="accent2"/>
                </a:solidFill>
              </a:defRPr>
            </a:lvl5pPr>
            <a:lvl6pPr>
              <a:defRPr>
                <a:solidFill>
                  <a:schemeClr val="accent2"/>
                </a:solidFill>
              </a:defRPr>
            </a:lvl6pPr>
            <a:lvl7pPr>
              <a:defRPr>
                <a:solidFill>
                  <a:schemeClr val="accent2"/>
                </a:solidFill>
              </a:defRPr>
            </a:lvl7pPr>
            <a:lvl8pPr>
              <a:defRPr>
                <a:solidFill>
                  <a:schemeClr val="accent2"/>
                </a:solidFill>
              </a:defRPr>
            </a:lvl8pPr>
            <a:lvl9pPr>
              <a:defRPr>
                <a:solidFill>
                  <a:schemeClr val="accent2"/>
                </a:solidFill>
              </a:defRPr>
            </a:lvl9pPr>
          </a:lstStyle>
          <a:p>
            <a:pPr lvl="0">
              <a:spcBef>
                <a:spcPts val="1200"/>
              </a:spcBef>
            </a:pPr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Nineth level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>
            <p:ph sz="quarter" idx="14"/>
          </p:nvPr>
        </p:nvSpPr>
        <p:spPr bwMode="ltGray">
          <a:xfrm>
            <a:off x="0" y="1600201"/>
            <a:ext cx="5893593" cy="4572000"/>
          </a:xfrm>
          <a:noFill/>
        </p:spPr>
        <p:txBody>
          <a:bodyPr vert="horz" lIns="594360" tIns="457200" rIns="457200" bIns="457200" rtlCol="0">
            <a:noAutofit/>
          </a:bodyPr>
          <a:lstStyle>
            <a:lvl1pPr>
              <a:spcBef>
                <a:spcPts val="1200"/>
              </a:spcBef>
              <a:defRPr lang="en-US" sz="1800" dirty="0">
                <a:solidFill>
                  <a:schemeClr val="tx1"/>
                </a:solidFill>
              </a:defRPr>
            </a:lvl1pPr>
            <a:lvl2pPr>
              <a:buClr>
                <a:schemeClr val="bg1"/>
              </a:buClr>
              <a:defRPr lang="en-US" sz="1600" dirty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lang="en-US" sz="1400" dirty="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lang="en-US" sz="1200" dirty="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lang="en-US" sz="1200" dirty="0">
                <a:solidFill>
                  <a:schemeClr val="bg1"/>
                </a:solidFill>
              </a:defRPr>
            </a:lvl5pPr>
            <a:lvl6pPr>
              <a:buClrTx/>
              <a:defRPr sz="1800">
                <a:solidFill>
                  <a:schemeClr val="bg1"/>
                </a:solidFill>
              </a:defRPr>
            </a:lvl6pPr>
            <a:lvl7pPr>
              <a:buClrTx/>
              <a:defRPr sz="1400">
                <a:solidFill>
                  <a:schemeClr val="bg1"/>
                </a:solidFill>
              </a:defRPr>
            </a:lvl7pPr>
            <a:lvl8pPr>
              <a:buClrTx/>
              <a:defRPr sz="1200">
                <a:solidFill>
                  <a:schemeClr val="bg1"/>
                </a:solidFill>
              </a:defRPr>
            </a:lvl8pPr>
            <a:lvl9pPr>
              <a:buClrTx/>
              <a:defRPr sz="18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8535540-CB20-4CD5-9F73-DB64F5A49CD3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00E4C6-16B5-49A9-898A-3B53C5AB06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Two-content Layout: Graphic on Left, Text on Right - Click to Edit</a:t>
            </a:r>
          </a:p>
        </p:txBody>
      </p:sp>
      <p:sp>
        <p:nvSpPr>
          <p:cNvPr id="7" name="page number">
            <a:extLst>
              <a:ext uri="{FF2B5EF4-FFF2-40B4-BE49-F238E27FC236}">
                <a16:creationId xmlns:a16="http://schemas.microsoft.com/office/drawing/2014/main" id="{1727F760-24DE-9A42-B7E9-356D8DC2BDAE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136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Content Balanced Color on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000E4C6-16B5-49A9-898A-3B53C5AB06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Two-content Layout: Text on Left, Graphic on Right - Click to Edit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8535540-CB20-4CD5-9F73-DB64F5A49CD3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7" name="Content Placeholder 17">
            <a:extLst>
              <a:ext uri="{FF2B5EF4-FFF2-40B4-BE49-F238E27FC236}">
                <a16:creationId xmlns:a16="http://schemas.microsoft.com/office/drawing/2014/main" id="{E4143250-D1B5-E54B-9FA1-AB95D634DBC6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 bwMode="ltGray">
          <a:xfrm>
            <a:off x="0" y="1600201"/>
            <a:ext cx="5865445" cy="4572000"/>
          </a:xfrm>
          <a:solidFill>
            <a:srgbClr val="F4F8FA"/>
          </a:solidFill>
        </p:spPr>
        <p:txBody>
          <a:bodyPr vert="horz" lIns="457200" tIns="457200" rIns="457200" bIns="457200" rtlCol="0">
            <a:noAutofit/>
          </a:bodyPr>
          <a:lstStyle>
            <a:lvl1pPr>
              <a:defRPr lang="en-US" sz="1800" dirty="0">
                <a:solidFill>
                  <a:schemeClr val="accent2"/>
                </a:solidFill>
              </a:defRPr>
            </a:lvl1pPr>
            <a:lvl2pPr>
              <a:defRPr lang="en-US" sz="1600" dirty="0">
                <a:solidFill>
                  <a:schemeClr val="accent2"/>
                </a:solidFill>
              </a:defRPr>
            </a:lvl2pPr>
            <a:lvl3pPr>
              <a:defRPr lang="en-US" sz="1400" dirty="0">
                <a:solidFill>
                  <a:schemeClr val="accent2"/>
                </a:solidFill>
              </a:defRPr>
            </a:lvl3pPr>
            <a:lvl4pPr>
              <a:defRPr lang="en-US" sz="1200" dirty="0">
                <a:solidFill>
                  <a:schemeClr val="accent2"/>
                </a:solidFill>
              </a:defRPr>
            </a:lvl4pPr>
            <a:lvl5pPr>
              <a:defRPr lang="en-US" sz="1200" dirty="0">
                <a:solidFill>
                  <a:schemeClr val="accent2"/>
                </a:solidFill>
              </a:defRPr>
            </a:lvl5pPr>
          </a:lstStyle>
          <a:p>
            <a:pPr lvl="0">
              <a:spcBef>
                <a:spcPts val="1200"/>
              </a:spcBef>
            </a:pPr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>
            <p:ph sz="quarter" idx="14"/>
          </p:nvPr>
        </p:nvSpPr>
        <p:spPr bwMode="ltGray">
          <a:xfrm>
            <a:off x="6295232" y="1600201"/>
            <a:ext cx="5893593" cy="4572000"/>
          </a:xfrm>
          <a:noFill/>
        </p:spPr>
        <p:txBody>
          <a:bodyPr vert="horz" lIns="594360" tIns="457200" rIns="457200" bIns="457200" rtlCol="0">
            <a:noAutofit/>
          </a:bodyPr>
          <a:lstStyle>
            <a:lvl1pPr>
              <a:spcBef>
                <a:spcPts val="1200"/>
              </a:spcBef>
              <a:defRPr lang="en-US" sz="1800" dirty="0">
                <a:solidFill>
                  <a:srgbClr val="F4F8FA"/>
                </a:solidFill>
              </a:defRPr>
            </a:lvl1pPr>
            <a:lvl2pPr>
              <a:buClr>
                <a:schemeClr val="bg1"/>
              </a:buClr>
              <a:defRPr lang="en-US" sz="1600" dirty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lang="en-US" sz="1400" dirty="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lang="en-US" sz="1200" dirty="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lang="en-US" sz="1200" dirty="0">
                <a:solidFill>
                  <a:schemeClr val="bg1"/>
                </a:solidFill>
              </a:defRPr>
            </a:lvl5pPr>
            <a:lvl6pPr>
              <a:buClrTx/>
              <a:defRPr sz="1800">
                <a:solidFill>
                  <a:schemeClr val="bg1"/>
                </a:solidFill>
              </a:defRPr>
            </a:lvl6pPr>
            <a:lvl7pPr>
              <a:buClrTx/>
              <a:defRPr sz="1400">
                <a:solidFill>
                  <a:schemeClr val="bg1"/>
                </a:solidFill>
              </a:defRPr>
            </a:lvl7pPr>
            <a:lvl8pPr>
              <a:buClrTx/>
              <a:defRPr sz="1200">
                <a:solidFill>
                  <a:schemeClr val="bg1"/>
                </a:solidFill>
              </a:defRPr>
            </a:lvl8pPr>
            <a:lvl9pPr>
              <a:buClrTx/>
              <a:defRPr sz="18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4FD1F5D3-21E9-5341-B48A-48F1E4CF33AB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683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6A1FE0B-90B1-4BED-9AA5-6DC9F6424E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Two-content Text Comparison Layout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D541C7AA-97CA-4F96-9506-F144DA2CD8E2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9E550D89-51A7-894E-88FB-394F3178F2E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592866" y="1600202"/>
            <a:ext cx="5044347" cy="875370"/>
          </a:xfrm>
          <a:noFill/>
        </p:spPr>
        <p:txBody>
          <a:bodyPr vert="horz" lIns="0" tIns="91440" rIns="457200" bIns="91440" rtlCol="0" anchor="b">
            <a:noAutofit/>
          </a:bodyPr>
          <a:lstStyle>
            <a:lvl1pPr>
              <a:defRPr lang="en-US" dirty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Click to add header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A1B5F83-A93D-544C-8DB4-B164DBF2F72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2866" y="2484176"/>
            <a:ext cx="5044347" cy="4571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0" name="Content Placeholder 17">
            <a:extLst>
              <a:ext uri="{FF2B5EF4-FFF2-40B4-BE49-F238E27FC236}">
                <a16:creationId xmlns:a16="http://schemas.microsoft.com/office/drawing/2014/main" id="{0170DFD5-97D2-3349-AE52-EB22861A688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 bwMode="gray">
          <a:xfrm>
            <a:off x="579808" y="2621020"/>
            <a:ext cx="5071595" cy="3544027"/>
          </a:xfrm>
        </p:spPr>
        <p:txBody>
          <a:bodyPr vert="horz" lIns="0" tIns="0" rIns="0" bIns="0" rtlCol="0">
            <a:noAutofit/>
          </a:bodyPr>
          <a:lstStyle>
            <a:lvl1pPr>
              <a:defRPr lang="en-US" sz="1800" dirty="0"/>
            </a:lvl1pPr>
            <a:lvl2pPr>
              <a:defRPr lang="en-US" sz="1600" dirty="0"/>
            </a:lvl2pPr>
            <a:lvl3pPr>
              <a:defRPr lang="en-US" sz="1400" dirty="0"/>
            </a:lvl3pPr>
            <a:lvl4pPr>
              <a:defRPr lang="en-US" sz="1200" dirty="0"/>
            </a:lvl4pPr>
            <a:lvl5pPr>
              <a:defRPr lang="en-US" sz="1200" dirty="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961E082F-F30B-BC46-BB99-CA9B65C0812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6556832" y="1600202"/>
            <a:ext cx="5372100" cy="875370"/>
          </a:xfrm>
          <a:noFill/>
        </p:spPr>
        <p:txBody>
          <a:bodyPr vert="horz" lIns="0" tIns="91440" rIns="457200" bIns="91440" rtlCol="0" anchor="b">
            <a:noAutofit/>
          </a:bodyPr>
          <a:lstStyle>
            <a:lvl1pPr>
              <a:defRPr lang="en-US" sz="2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Click to add header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17D4F8B-2025-D14C-A41E-9C0B401DE6B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51981" y="2484176"/>
            <a:ext cx="5044347" cy="45719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9" name="Content Placeholder 17">
            <a:extLst>
              <a:ext uri="{FF2B5EF4-FFF2-40B4-BE49-F238E27FC236}">
                <a16:creationId xmlns:a16="http://schemas.microsoft.com/office/drawing/2014/main" id="{3EE56D9F-2DF2-4F43-A13A-4844DFE465AC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 bwMode="gray">
          <a:xfrm>
            <a:off x="6556249" y="2621280"/>
            <a:ext cx="5372682" cy="3575124"/>
          </a:xfrm>
        </p:spPr>
        <p:txBody>
          <a:bodyPr vert="horz" lIns="0" tIns="0" rIns="0" bIns="0" rtlCol="0">
            <a:noAutofit/>
          </a:bodyPr>
          <a:lstStyle>
            <a:lvl1pPr>
              <a:defRPr lang="en-US" sz="1800" dirty="0"/>
            </a:lvl1pPr>
            <a:lvl2pPr>
              <a:defRPr lang="en-US" sz="1600" dirty="0"/>
            </a:lvl2pPr>
            <a:lvl3pPr>
              <a:defRPr lang="en-US" sz="1400" dirty="0"/>
            </a:lvl3pPr>
            <a:lvl4pPr>
              <a:defRPr lang="en-US" sz="1200" dirty="0"/>
            </a:lvl4pPr>
            <a:lvl5pPr>
              <a:defRPr lang="en-US" sz="1200" dirty="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page number">
            <a:extLst>
              <a:ext uri="{FF2B5EF4-FFF2-40B4-BE49-F238E27FC236}">
                <a16:creationId xmlns:a16="http://schemas.microsoft.com/office/drawing/2014/main" id="{3E816477-50B7-9248-BE5F-B9062610CEEE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3813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-Content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5F2C94F-DA57-4BDB-8E5C-E4A0C75223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Three-content Layout – Three Horizontal Text Boxes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FC59F98B-A991-4DEC-A409-289E778CB84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E0956C27-3D46-7745-A4A9-42842784C10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2866" y="1582754"/>
            <a:ext cx="3593592" cy="914400"/>
          </a:xfrm>
          <a:noFill/>
        </p:spPr>
        <p:txBody>
          <a:bodyPr lIns="0" tIns="91440" rIns="182880" bIns="91440" anchor="b"/>
          <a:lstStyle>
            <a:lvl1pPr>
              <a:defRPr sz="1800">
                <a:solidFill>
                  <a:schemeClr val="accent2"/>
                </a:solidFill>
              </a:defRPr>
            </a:lvl1pPr>
            <a:lvl2pPr marL="0" indent="0">
              <a:buFont typeface="Open Sans" panose="020B0606030504020204" pitchFamily="34" charset="0"/>
              <a:buChar char="​"/>
              <a:defRPr sz="1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header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164666E-28C9-844E-91D8-ECA2F1E5759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2866" y="2509480"/>
            <a:ext cx="3593592" cy="45719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30" name="Text Placeholder 15">
            <a:extLst>
              <a:ext uri="{FF2B5EF4-FFF2-40B4-BE49-F238E27FC236}">
                <a16:creationId xmlns:a16="http://schemas.microsoft.com/office/drawing/2014/main" id="{088F3A7B-ECB7-0E49-B754-464BE3E4486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2866" y="2546329"/>
            <a:ext cx="3593592" cy="3619363"/>
          </a:xfrm>
          <a:noFill/>
          <a:ln>
            <a:noFill/>
          </a:ln>
        </p:spPr>
        <p:txBody>
          <a:bodyPr lIns="0" tIns="182880" rIns="182880" bIns="182880"/>
          <a:lstStyle>
            <a:lvl1pPr>
              <a:defRPr sz="1600"/>
            </a:lvl1pPr>
          </a:lstStyle>
          <a:p>
            <a:r>
              <a:rPr lang="en-US" dirty="0"/>
              <a:t>Click to add text</a:t>
            </a:r>
          </a:p>
          <a:p>
            <a:r>
              <a:rPr lang="en-US" dirty="0"/>
              <a:t>Click to add text</a:t>
            </a:r>
          </a:p>
          <a:p>
            <a:r>
              <a:rPr lang="en-US" dirty="0"/>
              <a:t>Click to add text</a:t>
            </a:r>
          </a:p>
          <a:p>
            <a:r>
              <a:rPr lang="en-US" dirty="0"/>
              <a:t>Click to add text</a:t>
            </a:r>
          </a:p>
          <a:p>
            <a:endParaRPr lang="en-US" dirty="0"/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88975597-2DC5-4748-87A2-37C22D522B0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415154" y="1599646"/>
            <a:ext cx="3593592" cy="914400"/>
          </a:xfrm>
          <a:noFill/>
        </p:spPr>
        <p:txBody>
          <a:bodyPr lIns="0" tIns="91440" rIns="182880" bIns="91440" anchor="b"/>
          <a:lstStyle>
            <a:lvl1pPr>
              <a:defRPr sz="1800">
                <a:solidFill>
                  <a:schemeClr val="accent2"/>
                </a:solidFill>
              </a:defRPr>
            </a:lvl1pPr>
            <a:lvl2pPr marL="0" indent="0">
              <a:buFont typeface="Open Sans" panose="020B0606030504020204" pitchFamily="34" charset="0"/>
              <a:buChar char="​"/>
              <a:defRPr sz="1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header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3DE0F89-6066-984A-B5C6-BC57894C339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15154" y="2509480"/>
            <a:ext cx="3593592" cy="45719"/>
          </a:xfrm>
          <a:prstGeom prst="rect">
            <a:avLst/>
          </a:prstGeom>
          <a:gradFill>
            <a:gsLst>
              <a:gs pos="99000">
                <a:schemeClr val="accent1"/>
              </a:gs>
              <a:gs pos="23000">
                <a:schemeClr val="accent1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44EE5778-B7AD-374C-B107-63971E57083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415154" y="2546329"/>
            <a:ext cx="3593592" cy="3627562"/>
          </a:xfrm>
          <a:noFill/>
          <a:ln>
            <a:noFill/>
          </a:ln>
        </p:spPr>
        <p:txBody>
          <a:bodyPr lIns="0" tIns="182880" rIns="182880" bIns="182880"/>
          <a:lstStyle>
            <a:lvl1pPr>
              <a:defRPr sz="1600"/>
            </a:lvl1pPr>
          </a:lstStyle>
          <a:p>
            <a:r>
              <a:rPr lang="en-US" dirty="0"/>
              <a:t>Click to add text</a:t>
            </a:r>
          </a:p>
          <a:p>
            <a:r>
              <a:rPr lang="en-US" dirty="0"/>
              <a:t>Click to add text</a:t>
            </a:r>
          </a:p>
          <a:p>
            <a:r>
              <a:rPr lang="en-US" dirty="0"/>
              <a:t>Click to add text</a:t>
            </a:r>
          </a:p>
          <a:p>
            <a:r>
              <a:rPr lang="en-US" dirty="0"/>
              <a:t>Click to add text</a:t>
            </a:r>
          </a:p>
          <a:p>
            <a:endParaRPr lang="en-US" dirty="0"/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F48BF931-C509-8F46-8576-3656F9F4BA1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237442" y="1600200"/>
            <a:ext cx="3593592" cy="914400"/>
          </a:xfrm>
          <a:noFill/>
        </p:spPr>
        <p:txBody>
          <a:bodyPr lIns="0" tIns="91440" rIns="182880" bIns="91440" anchor="b"/>
          <a:lstStyle>
            <a:lvl1pPr>
              <a:defRPr sz="1800">
                <a:solidFill>
                  <a:schemeClr val="accent2"/>
                </a:solidFill>
              </a:defRPr>
            </a:lvl1pPr>
            <a:lvl2pPr marL="0" indent="0">
              <a:buFont typeface="Open Sans" panose="020B0606030504020204" pitchFamily="34" charset="0"/>
              <a:buChar char="​"/>
              <a:defRPr sz="1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header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7B963A1-3810-7A40-8918-6D6D68B4A83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237442" y="2509480"/>
            <a:ext cx="3593592" cy="50246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32" name="Text Placeholder 12">
            <a:extLst>
              <a:ext uri="{FF2B5EF4-FFF2-40B4-BE49-F238E27FC236}">
                <a16:creationId xmlns:a16="http://schemas.microsoft.com/office/drawing/2014/main" id="{7C6F38D2-AD30-AE4E-B0AD-4BAFB463F8B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237442" y="2568632"/>
            <a:ext cx="3593592" cy="3627773"/>
          </a:xfrm>
          <a:noFill/>
          <a:ln>
            <a:noFill/>
          </a:ln>
        </p:spPr>
        <p:txBody>
          <a:bodyPr lIns="0" tIns="182880" rIns="182880" bIns="182880"/>
          <a:lstStyle>
            <a:lvl1pPr>
              <a:defRPr sz="1600"/>
            </a:lvl1pPr>
          </a:lstStyle>
          <a:p>
            <a:r>
              <a:rPr lang="en-US" dirty="0"/>
              <a:t>Click to add text</a:t>
            </a:r>
          </a:p>
          <a:p>
            <a:r>
              <a:rPr lang="en-US" dirty="0"/>
              <a:t>Click to add text</a:t>
            </a:r>
          </a:p>
          <a:p>
            <a:r>
              <a:rPr lang="en-US" dirty="0"/>
              <a:t>Click to add text</a:t>
            </a:r>
          </a:p>
          <a:p>
            <a:r>
              <a:rPr lang="en-US" dirty="0"/>
              <a:t>Click to add text</a:t>
            </a:r>
          </a:p>
          <a:p>
            <a:endParaRPr lang="en-US" dirty="0"/>
          </a:p>
        </p:txBody>
      </p:sp>
      <p:sp>
        <p:nvSpPr>
          <p:cNvPr id="15" name="page number">
            <a:extLst>
              <a:ext uri="{FF2B5EF4-FFF2-40B4-BE49-F238E27FC236}">
                <a16:creationId xmlns:a16="http://schemas.microsoft.com/office/drawing/2014/main" id="{7788490C-B63E-8E46-A9C1-9CF865F7FA57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5006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Dynamic – Color on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346AD2E-9306-49E7-A98B-7D26E458C2B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>
            <a:lvl1pPr>
              <a:defRPr/>
            </a:lvl1pPr>
          </a:lstStyle>
          <a:p>
            <a:r>
              <a:rPr lang="en-US" dirty="0"/>
              <a:t>Two-content Layout – Highlight Text on Left, Text/Graphic on Right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551435C2-3F7C-4835-8DB0-71E2C00537CF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add subtitle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864AC6E-1611-244C-BA28-696924BAB25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0" y="1589925"/>
            <a:ext cx="2894012" cy="5486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0FD232-93CB-4B54-A933-93C11B099F7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1644788"/>
            <a:ext cx="2894013" cy="4527411"/>
          </a:xfrm>
          <a:solidFill>
            <a:srgbClr val="F4F8FA"/>
          </a:solidFill>
        </p:spPr>
        <p:txBody>
          <a:bodyPr vert="horz" lIns="457200" tIns="457200" rIns="457200" bIns="457200" rtlCol="0">
            <a:noAutofit/>
          </a:bodyPr>
          <a:lstStyle>
            <a:lvl1pPr>
              <a:defRPr lang="en-US" sz="1800" dirty="0">
                <a:solidFill>
                  <a:schemeClr val="accent2"/>
                </a:solidFill>
              </a:defRPr>
            </a:lvl1pPr>
            <a:lvl2pPr>
              <a:defRPr lang="en-US" sz="1600" dirty="0" smtClean="0">
                <a:solidFill>
                  <a:schemeClr val="accent2"/>
                </a:solidFill>
              </a:defRPr>
            </a:lvl2pPr>
            <a:lvl3pPr>
              <a:defRPr lang="en-US" sz="1400" dirty="0" smtClean="0">
                <a:solidFill>
                  <a:schemeClr val="accent2"/>
                </a:solidFill>
              </a:defRPr>
            </a:lvl3pPr>
            <a:lvl4pPr>
              <a:defRPr lang="en-US" sz="1200" dirty="0" smtClean="0">
                <a:solidFill>
                  <a:schemeClr val="accent2"/>
                </a:solidFill>
              </a:defRPr>
            </a:lvl4pPr>
            <a:lvl5pPr>
              <a:defRPr lang="en-US" sz="1200" dirty="0">
                <a:solidFill>
                  <a:schemeClr val="accent2"/>
                </a:solidFill>
              </a:defRPr>
            </a:lvl5pPr>
          </a:lstStyle>
          <a:p>
            <a:pPr lvl="0">
              <a:spcBef>
                <a:spcPts val="1200"/>
              </a:spcBef>
            </a:pPr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77AE2CA-1B34-4F04-BD7F-F624F20E94FB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3351213" y="1600200"/>
            <a:ext cx="8229600" cy="4572000"/>
          </a:xfrm>
        </p:spPr>
        <p:txBody>
          <a:bodyPr vert="horz" lIns="0" tIns="45720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 smtClean="0"/>
            </a:lvl5pPr>
            <a:lvl6pPr>
              <a:defRPr lang="en-US" dirty="0" smtClean="0"/>
            </a:lvl6pPr>
            <a:lvl7pPr>
              <a:defRPr lang="en-US" dirty="0" smtClean="0"/>
            </a:lvl7pPr>
            <a:lvl8pPr>
              <a:defRPr lang="en-US" dirty="0"/>
            </a:lvl8pPr>
          </a:lstStyle>
          <a:p>
            <a:pPr lvl="0"/>
            <a:r>
              <a:rPr lang="en-US" dirty="0"/>
              <a:t>Click to add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marL="1270000" lvl="5" indent="-117475"/>
            <a:r>
              <a:rPr lang="en-US" dirty="0"/>
              <a:t>Sixth level</a:t>
            </a:r>
          </a:p>
          <a:p>
            <a:pPr marL="1438275" lvl="6" indent="-117475"/>
            <a:r>
              <a:rPr lang="en-US" dirty="0"/>
              <a:t>Seventh level</a:t>
            </a:r>
          </a:p>
          <a:p>
            <a:pPr marL="1554163" lvl="7" indent="-115888">
              <a:lnSpc>
                <a:spcPct val="90000"/>
              </a:lnSpc>
            </a:pPr>
            <a:r>
              <a:rPr lang="en-US" dirty="0"/>
              <a:t>Nineth level</a:t>
            </a:r>
          </a:p>
        </p:txBody>
      </p:sp>
      <p:sp>
        <p:nvSpPr>
          <p:cNvPr id="8" name="page number">
            <a:extLst>
              <a:ext uri="{FF2B5EF4-FFF2-40B4-BE49-F238E27FC236}">
                <a16:creationId xmlns:a16="http://schemas.microsoft.com/office/drawing/2014/main" id="{1A93E906-C928-C345-B032-1F5C677FAEDD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3480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Dynamic –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92A934A-AC6B-460C-9C93-B13CF6B626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>
            <a:lvl1pPr>
              <a:defRPr/>
            </a:lvl1pPr>
          </a:lstStyle>
          <a:p>
            <a:r>
              <a:rPr lang="en-US" dirty="0"/>
              <a:t>Two-content Layout – Highlight Text on Right, Text/Graphic on Left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F6F5131D-84AE-4294-83A1-243FE1C81A8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60DEEA-0331-45ED-8943-6F9E74884092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08013" y="1600200"/>
            <a:ext cx="8229600" cy="4572000"/>
          </a:xfrm>
        </p:spPr>
        <p:txBody>
          <a:bodyPr/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en-US" dirty="0"/>
              <a:t>Click to add graph, diagram or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Nineth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2C22B1-5B53-F148-8D4A-31CCDD16E17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9285149" y="1589924"/>
            <a:ext cx="2903676" cy="6090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197ED16-D162-4BF7-B635-2F70E10855A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294813" y="1644788"/>
            <a:ext cx="2894012" cy="4527411"/>
          </a:xfrm>
          <a:solidFill>
            <a:srgbClr val="F4F8FA"/>
          </a:solidFill>
        </p:spPr>
        <p:txBody>
          <a:bodyPr vert="horz" lIns="457200" tIns="457200" rIns="457200" bIns="457200" rtlCol="0">
            <a:noAutofit/>
          </a:bodyPr>
          <a:lstStyle>
            <a:lvl1pPr>
              <a:defRPr lang="en-US" sz="1800" dirty="0">
                <a:solidFill>
                  <a:schemeClr val="accent2"/>
                </a:solidFill>
              </a:defRPr>
            </a:lvl1pPr>
            <a:lvl2pPr>
              <a:defRPr lang="en-US" sz="1600" dirty="0">
                <a:solidFill>
                  <a:schemeClr val="accent2"/>
                </a:solidFill>
              </a:defRPr>
            </a:lvl2pPr>
            <a:lvl3pPr>
              <a:defRPr lang="en-US" sz="1400" dirty="0">
                <a:solidFill>
                  <a:schemeClr val="accent2"/>
                </a:solidFill>
              </a:defRPr>
            </a:lvl3pPr>
            <a:lvl4pPr>
              <a:defRPr lang="en-US" sz="1200" dirty="0">
                <a:solidFill>
                  <a:schemeClr val="accent2"/>
                </a:solidFill>
              </a:defRPr>
            </a:lvl4pPr>
            <a:lvl5pPr>
              <a:defRPr lang="en-US" sz="1200" dirty="0">
                <a:solidFill>
                  <a:schemeClr val="accent2"/>
                </a:solidFill>
              </a:defRPr>
            </a:lvl5pPr>
          </a:lstStyle>
          <a:p>
            <a:pPr lvl="0">
              <a:spcBef>
                <a:spcPts val="1200"/>
              </a:spcBef>
            </a:pPr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page number">
            <a:extLst>
              <a:ext uri="{FF2B5EF4-FFF2-40B4-BE49-F238E27FC236}">
                <a16:creationId xmlns:a16="http://schemas.microsoft.com/office/drawing/2014/main" id="{EA3FFB13-8625-D245-BD64-AAC7CCCB5B64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8656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 with Content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157BCD9-063B-4ED4-B68C-092EC2C342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>
            <a:lvl1pPr>
              <a:defRPr/>
            </a:lvl1pPr>
          </a:lstStyle>
          <a:p>
            <a:r>
              <a:rPr lang="en-US" dirty="0"/>
              <a:t>Diagram with Content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A0D276D7-17CD-46AB-99B2-97FD34FEEFF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8" name="Content Placeholder 17">
            <a:extLst>
              <a:ext uri="{FF2B5EF4-FFF2-40B4-BE49-F238E27FC236}">
                <a16:creationId xmlns:a16="http://schemas.microsoft.com/office/drawing/2014/main" id="{73A8AFF7-683B-9045-8B6E-5867DABAE588}"/>
              </a:ext>
            </a:extLst>
          </p:cNvPr>
          <p:cNvSpPr>
            <a:spLocks noGrp="1"/>
          </p:cNvSpPr>
          <p:nvPr>
            <p:ph sz="quarter" idx="14"/>
          </p:nvPr>
        </p:nvSpPr>
        <p:spPr bwMode="ltGray">
          <a:xfrm>
            <a:off x="595424" y="1600201"/>
            <a:ext cx="7410892" cy="4572000"/>
          </a:xfrm>
          <a:noFill/>
        </p:spPr>
        <p:txBody>
          <a:bodyPr vert="horz" lIns="594360" tIns="457200" rIns="457200" bIns="457200" rtlCol="0">
            <a:noAutofit/>
          </a:bodyPr>
          <a:lstStyle>
            <a:lvl1pPr>
              <a:spcBef>
                <a:spcPts val="1200"/>
              </a:spcBef>
              <a:defRPr lang="en-US" sz="1800" dirty="0">
                <a:solidFill>
                  <a:srgbClr val="F4F8FA"/>
                </a:solidFill>
              </a:defRPr>
            </a:lvl1pPr>
            <a:lvl2pPr>
              <a:buClr>
                <a:schemeClr val="bg1"/>
              </a:buClr>
              <a:defRPr lang="en-US" sz="1600" dirty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lang="en-US" sz="1400" dirty="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lang="en-US" sz="1200" dirty="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lang="en-US" sz="1200" dirty="0">
                <a:solidFill>
                  <a:schemeClr val="bg1"/>
                </a:solidFill>
              </a:defRPr>
            </a:lvl5pPr>
            <a:lvl6pPr>
              <a:buClrTx/>
              <a:defRPr sz="1800">
                <a:solidFill>
                  <a:schemeClr val="bg1"/>
                </a:solidFill>
              </a:defRPr>
            </a:lvl6pPr>
            <a:lvl7pPr>
              <a:buClrTx/>
              <a:defRPr sz="1400">
                <a:solidFill>
                  <a:schemeClr val="bg1"/>
                </a:solidFill>
              </a:defRPr>
            </a:lvl7pPr>
            <a:lvl8pPr>
              <a:buClrTx/>
              <a:defRPr sz="1200">
                <a:solidFill>
                  <a:schemeClr val="bg1"/>
                </a:solidFill>
              </a:defRPr>
            </a:lvl8pPr>
            <a:lvl9pPr>
              <a:buClrTx/>
              <a:defRPr sz="18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7E2C737-3A4D-924A-88B5-FA4D5C8A07C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8380072" y="1589923"/>
            <a:ext cx="3808754" cy="8261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F7496CC-9DD2-4299-850C-005958FB65C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80413" y="1600200"/>
            <a:ext cx="3808412" cy="4572000"/>
          </a:xfrm>
        </p:spPr>
        <p:txBody>
          <a:bodyPr tIns="457200" rIns="594360" bIns="457200"/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11" name="page number">
            <a:extLst>
              <a:ext uri="{FF2B5EF4-FFF2-40B4-BE49-F238E27FC236}">
                <a16:creationId xmlns:a16="http://schemas.microsoft.com/office/drawing/2014/main" id="{0D34A4A0-0C07-994F-9539-A07F4B06F184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3108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 with Outcome, Benef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E15888C-CFB4-4BEC-9B94-46E698DFC4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>
            <a:lvl1pPr>
              <a:defRPr/>
            </a:lvl1pPr>
          </a:lstStyle>
          <a:p>
            <a:r>
              <a:rPr lang="en-US" dirty="0"/>
              <a:t>Diagram with Outcome/Benefit Content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E9D6A872-88BD-4DFC-AFFD-1E9BEEB6533B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1" name="Content Placeholder 17">
            <a:extLst>
              <a:ext uri="{FF2B5EF4-FFF2-40B4-BE49-F238E27FC236}">
                <a16:creationId xmlns:a16="http://schemas.microsoft.com/office/drawing/2014/main" id="{DAEEA46F-682F-5A4F-8E4D-B4CA754E0724}"/>
              </a:ext>
            </a:extLst>
          </p:cNvPr>
          <p:cNvSpPr>
            <a:spLocks noGrp="1"/>
          </p:cNvSpPr>
          <p:nvPr>
            <p:ph sz="quarter" idx="14"/>
          </p:nvPr>
        </p:nvSpPr>
        <p:spPr bwMode="ltGray">
          <a:xfrm>
            <a:off x="595424" y="1600201"/>
            <a:ext cx="7410892" cy="4572000"/>
          </a:xfrm>
          <a:noFill/>
        </p:spPr>
        <p:txBody>
          <a:bodyPr vert="horz" lIns="594360" tIns="457200" rIns="457200" bIns="457200" rtlCol="0">
            <a:noAutofit/>
          </a:bodyPr>
          <a:lstStyle>
            <a:lvl1pPr>
              <a:spcBef>
                <a:spcPts val="1200"/>
              </a:spcBef>
              <a:defRPr lang="en-US" sz="1800" dirty="0">
                <a:solidFill>
                  <a:srgbClr val="F4F8FA"/>
                </a:solidFill>
              </a:defRPr>
            </a:lvl1pPr>
            <a:lvl2pPr>
              <a:buClr>
                <a:schemeClr val="bg1"/>
              </a:buClr>
              <a:defRPr lang="en-US" sz="1600" dirty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lang="en-US" sz="1400" dirty="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lang="en-US" sz="1200" dirty="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lang="en-US" sz="1200" dirty="0">
                <a:solidFill>
                  <a:schemeClr val="bg1"/>
                </a:solidFill>
              </a:defRPr>
            </a:lvl5pPr>
            <a:lvl6pPr>
              <a:buClrTx/>
              <a:defRPr sz="1800">
                <a:solidFill>
                  <a:schemeClr val="bg1"/>
                </a:solidFill>
              </a:defRPr>
            </a:lvl6pPr>
            <a:lvl7pPr>
              <a:buClrTx/>
              <a:defRPr sz="1400">
                <a:solidFill>
                  <a:schemeClr val="bg1"/>
                </a:solidFill>
              </a:defRPr>
            </a:lvl7pPr>
            <a:lvl8pPr>
              <a:buClrTx/>
              <a:defRPr sz="1200">
                <a:solidFill>
                  <a:schemeClr val="bg1"/>
                </a:solidFill>
              </a:defRPr>
            </a:lvl8pPr>
            <a:lvl9pPr>
              <a:buClrTx/>
              <a:defRPr sz="18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56D4D92B-574E-4F63-A5BA-8F7282B54C2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380413" y="1608668"/>
            <a:ext cx="3808412" cy="0"/>
          </a:xfrm>
          <a:prstGeom prst="line">
            <a:avLst/>
          </a:prstGeom>
          <a:ln w="25400">
            <a:solidFill>
              <a:schemeClr val="accent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05EB21-86C3-42EF-BFE7-549D9EA364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80413" y="1699688"/>
            <a:ext cx="2006600" cy="298450"/>
          </a:xfrm>
        </p:spPr>
        <p:txBody>
          <a:bodyPr anchor="b"/>
          <a:lstStyle>
            <a:lvl1pPr>
              <a:defRPr sz="1800">
                <a:solidFill>
                  <a:schemeClr val="accent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Outcome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781D19-2DDB-4D83-983D-3D159A7DE7C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378825" y="2063048"/>
            <a:ext cx="3201988" cy="1600200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F789B473-DDE6-4450-A111-3761F341AAE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380413" y="3872441"/>
            <a:ext cx="3808412" cy="0"/>
          </a:xfrm>
          <a:prstGeom prst="line">
            <a:avLst/>
          </a:prstGeom>
          <a:ln w="25400">
            <a:solidFill>
              <a:schemeClr val="accent5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 Placeholder 6">
            <a:extLst>
              <a:ext uri="{FF2B5EF4-FFF2-40B4-BE49-F238E27FC236}">
                <a16:creationId xmlns:a16="http://schemas.microsoft.com/office/drawing/2014/main" id="{0D0977FA-A4CA-4F1F-8109-D7498D165ED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80413" y="3972469"/>
            <a:ext cx="2006600" cy="298450"/>
          </a:xfrm>
        </p:spPr>
        <p:txBody>
          <a:bodyPr anchor="b"/>
          <a:lstStyle>
            <a:lvl1pPr>
              <a:defRPr sz="1800">
                <a:solidFill>
                  <a:schemeClr val="accent5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Benefit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BB1458BF-96C1-46C6-A67F-AD0FB4B4E5C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378825" y="4347904"/>
            <a:ext cx="3201988" cy="1600200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2520CB7B-27A1-0749-95BA-681D8A0535D2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2257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Succ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itle 1">
            <a:extLst>
              <a:ext uri="{FF2B5EF4-FFF2-40B4-BE49-F238E27FC236}">
                <a16:creationId xmlns:a16="http://schemas.microsoft.com/office/drawing/2014/main" id="{05E46EAA-9D16-0D47-AF18-92C449033DA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9809" y="412751"/>
            <a:ext cx="11001004" cy="381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Customer Success – add Company Name here</a:t>
            </a:r>
          </a:p>
        </p:txBody>
      </p:sp>
      <p:sp>
        <p:nvSpPr>
          <p:cNvPr id="52" name="Subtitle 2">
            <a:extLst>
              <a:ext uri="{FF2B5EF4-FFF2-40B4-BE49-F238E27FC236}">
                <a16:creationId xmlns:a16="http://schemas.microsoft.com/office/drawing/2014/main" id="{CEFD99AC-6466-F04E-8E45-7EEEEA01BA6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the highlighted business impact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4F46384-B6E3-0D43-924E-874DEC2344B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9600" y="1552248"/>
            <a:ext cx="3471746" cy="0"/>
          </a:xfrm>
          <a:prstGeom prst="line">
            <a:avLst/>
          </a:prstGeom>
          <a:ln w="22225">
            <a:solidFill>
              <a:schemeClr val="accent5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 Placeholder 6">
            <a:extLst>
              <a:ext uri="{FF2B5EF4-FFF2-40B4-BE49-F238E27FC236}">
                <a16:creationId xmlns:a16="http://schemas.microsoft.com/office/drawing/2014/main" id="{40CB7868-5ADF-4E42-9BA5-758DD5ADEBC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3093" y="1564006"/>
            <a:ext cx="2006600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1200">
                <a:solidFill>
                  <a:schemeClr val="accent5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ABOUT</a:t>
            </a:r>
          </a:p>
        </p:txBody>
      </p:sp>
      <p:sp>
        <p:nvSpPr>
          <p:cNvPr id="50" name="Content Placeholder 17">
            <a:extLst>
              <a:ext uri="{FF2B5EF4-FFF2-40B4-BE49-F238E27FC236}">
                <a16:creationId xmlns:a16="http://schemas.microsoft.com/office/drawing/2014/main" id="{767C0863-B9D1-344E-A978-CD49E9400F6F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11645" y="1901093"/>
            <a:ext cx="3201848" cy="1214595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33526770-8F35-FB4A-8638-521D0DA87F6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412165" y="1552248"/>
            <a:ext cx="3471746" cy="0"/>
          </a:xfrm>
          <a:prstGeom prst="line">
            <a:avLst/>
          </a:prstGeom>
          <a:ln w="22225">
            <a:solidFill>
              <a:schemeClr val="accent5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 Placeholder 6">
            <a:extLst>
              <a:ext uri="{FF2B5EF4-FFF2-40B4-BE49-F238E27FC236}">
                <a16:creationId xmlns:a16="http://schemas.microsoft.com/office/drawing/2014/main" id="{5A3D06D5-FD3F-BA4E-8627-B3D253D001E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418012" y="1564006"/>
            <a:ext cx="2006600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1200">
                <a:solidFill>
                  <a:schemeClr val="accent5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SOLUTION</a:t>
            </a:r>
          </a:p>
        </p:txBody>
      </p:sp>
      <p:sp>
        <p:nvSpPr>
          <p:cNvPr id="47" name="Content Placeholder 17">
            <a:extLst>
              <a:ext uri="{FF2B5EF4-FFF2-40B4-BE49-F238E27FC236}">
                <a16:creationId xmlns:a16="http://schemas.microsoft.com/office/drawing/2014/main" id="{A2B343CF-FF49-7E4F-A7C9-0593553254F3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4414210" y="1901094"/>
            <a:ext cx="3201848" cy="1225566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73C08A52-2522-8C40-B8B1-C98FEBB888F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9600" y="3325372"/>
            <a:ext cx="3471746" cy="0"/>
          </a:xfrm>
          <a:prstGeom prst="line">
            <a:avLst/>
          </a:prstGeom>
          <a:ln w="22225">
            <a:solidFill>
              <a:schemeClr val="accent2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 Placeholder 6">
            <a:extLst>
              <a:ext uri="{FF2B5EF4-FFF2-40B4-BE49-F238E27FC236}">
                <a16:creationId xmlns:a16="http://schemas.microsoft.com/office/drawing/2014/main" id="{68B03587-93C7-A44F-A27D-84877C6A912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3093" y="3345364"/>
            <a:ext cx="2006600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1200">
                <a:solidFill>
                  <a:schemeClr val="accent2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CHALLENGES</a:t>
            </a:r>
          </a:p>
        </p:txBody>
      </p:sp>
      <p:sp>
        <p:nvSpPr>
          <p:cNvPr id="48" name="Content Placeholder 17">
            <a:extLst>
              <a:ext uri="{FF2B5EF4-FFF2-40B4-BE49-F238E27FC236}">
                <a16:creationId xmlns:a16="http://schemas.microsoft.com/office/drawing/2014/main" id="{65BA7F3E-AD8D-A54C-B026-DAA8FC9C0540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11645" y="3693430"/>
            <a:ext cx="3201848" cy="1110049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B57CCC6-06B1-7342-99B0-BC7C8FBE5E7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412165" y="3325372"/>
            <a:ext cx="3471746" cy="0"/>
          </a:xfrm>
          <a:prstGeom prst="line">
            <a:avLst/>
          </a:prstGeom>
          <a:ln w="22225">
            <a:solidFill>
              <a:schemeClr val="accent2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 Placeholder 33">
            <a:extLst>
              <a:ext uri="{FF2B5EF4-FFF2-40B4-BE49-F238E27FC236}">
                <a16:creationId xmlns:a16="http://schemas.microsoft.com/office/drawing/2014/main" id="{12DEAF9A-D0A2-3A4B-B37B-FD530909C5D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426811" y="3345364"/>
            <a:ext cx="2006600" cy="227454"/>
          </a:xfrm>
        </p:spPr>
        <p:txBody>
          <a:bodyPr anchor="b" anchorCtr="0"/>
          <a:lstStyle>
            <a:lvl1pPr>
              <a:defRPr sz="12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IMPACT</a:t>
            </a:r>
          </a:p>
        </p:txBody>
      </p:sp>
      <p:sp>
        <p:nvSpPr>
          <p:cNvPr id="46" name="Content Placeholder 17">
            <a:extLst>
              <a:ext uri="{FF2B5EF4-FFF2-40B4-BE49-F238E27FC236}">
                <a16:creationId xmlns:a16="http://schemas.microsoft.com/office/drawing/2014/main" id="{3265790D-1104-8D4D-A8C6-F7A7E77F664C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4414210" y="3693430"/>
            <a:ext cx="3201848" cy="1132351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3C87E7C-5ED2-214E-8A38-ED05177A65D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8739" y="5023689"/>
            <a:ext cx="7319778" cy="0"/>
          </a:xfrm>
          <a:prstGeom prst="line">
            <a:avLst/>
          </a:prstGeom>
          <a:ln w="22225">
            <a:solidFill>
              <a:schemeClr val="tx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 Placeholder 6">
            <a:extLst>
              <a:ext uri="{FF2B5EF4-FFF2-40B4-BE49-F238E27FC236}">
                <a16:creationId xmlns:a16="http://schemas.microsoft.com/office/drawing/2014/main" id="{EF15C3B0-3307-FF46-8C6D-16907986554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3093" y="5026984"/>
            <a:ext cx="3200400" cy="227454"/>
          </a:xfrm>
        </p:spPr>
        <p:txBody>
          <a:bodyPr anchor="b"/>
          <a:lstStyle>
            <a:lvl1pPr algn="l">
              <a:lnSpc>
                <a:spcPct val="10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PRODUCTS</a:t>
            </a:r>
          </a:p>
        </p:txBody>
      </p:sp>
      <p:sp>
        <p:nvSpPr>
          <p:cNvPr id="56" name="Text Placeholder 6">
            <a:extLst>
              <a:ext uri="{FF2B5EF4-FFF2-40B4-BE49-F238E27FC236}">
                <a16:creationId xmlns:a16="http://schemas.microsoft.com/office/drawing/2014/main" id="{F0EFE66F-363C-804E-BABD-F54C3E33FDE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13093" y="5326736"/>
            <a:ext cx="3200400" cy="227454"/>
          </a:xfrm>
        </p:spPr>
        <p:txBody>
          <a:bodyPr anchor="b"/>
          <a:lstStyle>
            <a:lvl1pPr algn="l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tx2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Product One</a:t>
            </a:r>
          </a:p>
        </p:txBody>
      </p:sp>
      <p:sp>
        <p:nvSpPr>
          <p:cNvPr id="57" name="Text Placeholder 6">
            <a:extLst>
              <a:ext uri="{FF2B5EF4-FFF2-40B4-BE49-F238E27FC236}">
                <a16:creationId xmlns:a16="http://schemas.microsoft.com/office/drawing/2014/main" id="{0166C751-50F5-8B4F-9A97-B83901E78B0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13093" y="5576118"/>
            <a:ext cx="3200400" cy="227454"/>
          </a:xfrm>
        </p:spPr>
        <p:txBody>
          <a:bodyPr anchor="b"/>
          <a:lstStyle>
            <a:lvl1pPr algn="l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tx2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Product Two</a:t>
            </a:r>
          </a:p>
        </p:txBody>
      </p:sp>
      <p:sp>
        <p:nvSpPr>
          <p:cNvPr id="58" name="Text Placeholder 6">
            <a:extLst>
              <a:ext uri="{FF2B5EF4-FFF2-40B4-BE49-F238E27FC236}">
                <a16:creationId xmlns:a16="http://schemas.microsoft.com/office/drawing/2014/main" id="{0D57825D-E522-644D-8F4A-0B77A7036EB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13093" y="5807027"/>
            <a:ext cx="3200400" cy="227454"/>
          </a:xfrm>
        </p:spPr>
        <p:txBody>
          <a:bodyPr anchor="b"/>
          <a:lstStyle>
            <a:lvl1pPr algn="l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tx2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Product Three</a:t>
            </a:r>
          </a:p>
        </p:txBody>
      </p:sp>
      <p:sp>
        <p:nvSpPr>
          <p:cNvPr id="65" name="Text Placeholder 6">
            <a:extLst>
              <a:ext uri="{FF2B5EF4-FFF2-40B4-BE49-F238E27FC236}">
                <a16:creationId xmlns:a16="http://schemas.microsoft.com/office/drawing/2014/main" id="{715C6E1C-FC70-6A4E-8F12-8EFEDFF99F5A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393597" y="5039274"/>
            <a:ext cx="3200400" cy="227454"/>
          </a:xfrm>
        </p:spPr>
        <p:txBody>
          <a:bodyPr anchor="b"/>
          <a:lstStyle>
            <a:lvl1pPr algn="l">
              <a:lnSpc>
                <a:spcPct val="10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STRATEGIC PRIORITIES</a:t>
            </a:r>
          </a:p>
        </p:txBody>
      </p:sp>
      <p:sp>
        <p:nvSpPr>
          <p:cNvPr id="61" name="Text Placeholder 6">
            <a:extLst>
              <a:ext uri="{FF2B5EF4-FFF2-40B4-BE49-F238E27FC236}">
                <a16:creationId xmlns:a16="http://schemas.microsoft.com/office/drawing/2014/main" id="{EBAAD5C6-0007-A84B-A2C2-FCC2F00B429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400790" y="5327336"/>
            <a:ext cx="3200400" cy="227454"/>
          </a:xfrm>
        </p:spPr>
        <p:txBody>
          <a:bodyPr anchor="b"/>
          <a:lstStyle>
            <a:lvl1pPr algn="l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tx2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Product One</a:t>
            </a:r>
          </a:p>
        </p:txBody>
      </p:sp>
      <p:sp>
        <p:nvSpPr>
          <p:cNvPr id="62" name="Text Placeholder 6">
            <a:extLst>
              <a:ext uri="{FF2B5EF4-FFF2-40B4-BE49-F238E27FC236}">
                <a16:creationId xmlns:a16="http://schemas.microsoft.com/office/drawing/2014/main" id="{A8B7A6ED-D85B-2E4C-BCD6-D130232A3F7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400790" y="5576718"/>
            <a:ext cx="3200400" cy="227454"/>
          </a:xfrm>
        </p:spPr>
        <p:txBody>
          <a:bodyPr anchor="b"/>
          <a:lstStyle>
            <a:lvl1pPr algn="l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tx2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Product Two</a:t>
            </a:r>
          </a:p>
        </p:txBody>
      </p:sp>
      <p:sp>
        <p:nvSpPr>
          <p:cNvPr id="63" name="Text Placeholder 6">
            <a:extLst>
              <a:ext uri="{FF2B5EF4-FFF2-40B4-BE49-F238E27FC236}">
                <a16:creationId xmlns:a16="http://schemas.microsoft.com/office/drawing/2014/main" id="{C507BC1F-4225-8C48-9110-5D75D900FFC0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400790" y="5807627"/>
            <a:ext cx="3200400" cy="227454"/>
          </a:xfrm>
        </p:spPr>
        <p:txBody>
          <a:bodyPr anchor="b"/>
          <a:lstStyle>
            <a:lvl1pPr algn="l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tx2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Product Three</a:t>
            </a:r>
          </a:p>
        </p:txBody>
      </p:sp>
      <p:sp>
        <p:nvSpPr>
          <p:cNvPr id="45" name="Picture Placeholder 8">
            <a:extLst>
              <a:ext uri="{FF2B5EF4-FFF2-40B4-BE49-F238E27FC236}">
                <a16:creationId xmlns:a16="http://schemas.microsoft.com/office/drawing/2014/main" id="{231A51E8-5046-A444-8DFA-A0B8E647C4F2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9207965" y="1600200"/>
            <a:ext cx="1841500" cy="660399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/>
            </a:lvl1pPr>
          </a:lstStyle>
          <a:p>
            <a:r>
              <a:rPr lang="en-US" dirty="0"/>
              <a:t>Insert Logo here</a:t>
            </a:r>
          </a:p>
        </p:txBody>
      </p:sp>
      <p:sp>
        <p:nvSpPr>
          <p:cNvPr id="44" name="Text Placeholder 10">
            <a:extLst>
              <a:ext uri="{FF2B5EF4-FFF2-40B4-BE49-F238E27FC236}">
                <a16:creationId xmlns:a16="http://schemas.microsoft.com/office/drawing/2014/main" id="{81E8E56D-8554-4E46-BBBC-E98827D1EE1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509465" y="2347933"/>
            <a:ext cx="3206750" cy="241300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 sz="1200"/>
            </a:lvl1pPr>
            <a:lvl2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2pPr>
            <a:lvl3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3pPr>
            <a:lvl4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4pPr>
            <a:lvl5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Location</a:t>
            </a:r>
          </a:p>
        </p:txBody>
      </p:sp>
      <p:sp>
        <p:nvSpPr>
          <p:cNvPr id="43" name="Text Placeholder 10">
            <a:extLst>
              <a:ext uri="{FF2B5EF4-FFF2-40B4-BE49-F238E27FC236}">
                <a16:creationId xmlns:a16="http://schemas.microsoft.com/office/drawing/2014/main" id="{59903D24-0D11-174E-9765-B2914D00A88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509465" y="2647290"/>
            <a:ext cx="3206750" cy="241300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 sz="1200"/>
            </a:lvl1pPr>
            <a:lvl2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2pPr>
            <a:lvl3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3pPr>
            <a:lvl4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4pPr>
            <a:lvl5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Industry</a:t>
            </a:r>
          </a:p>
        </p:txBody>
      </p:sp>
      <p:sp>
        <p:nvSpPr>
          <p:cNvPr id="42" name="Picture Placeholder 5">
            <a:extLst>
              <a:ext uri="{FF2B5EF4-FFF2-40B4-BE49-F238E27FC236}">
                <a16:creationId xmlns:a16="http://schemas.microsoft.com/office/drawing/2014/main" id="{2EDE5296-3D34-0C47-A404-38FF5A22C6D8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515815" y="2971800"/>
            <a:ext cx="3194050" cy="18288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C7B1EDB8-ADF5-9C41-B4C4-26AA9C0B9D2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515815" y="5022214"/>
            <a:ext cx="3200400" cy="1153795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14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Font typeface="Open Sans" panose="020B0606030504020204" pitchFamily="34" charset="0"/>
              <a:buChar char="​"/>
              <a:defRPr sz="1200">
                <a:solidFill>
                  <a:schemeClr val="accent5"/>
                </a:solidFill>
              </a:defRPr>
            </a:lvl2pPr>
            <a:lvl3pPr marL="0" indent="0" algn="ctr">
              <a:buFont typeface="Open Sans" panose="020B0606030504020204" pitchFamily="34" charset="0"/>
              <a:buNone/>
              <a:defRPr sz="1200">
                <a:solidFill>
                  <a:schemeClr val="accent1"/>
                </a:solidFill>
              </a:defRPr>
            </a:lvl3pPr>
            <a:lvl4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4pPr>
            <a:lvl5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3" name="page number">
            <a:extLst>
              <a:ext uri="{FF2B5EF4-FFF2-40B4-BE49-F238E27FC236}">
                <a16:creationId xmlns:a16="http://schemas.microsoft.com/office/drawing/2014/main" id="{CB20449E-0760-3743-8E7C-7D6BA7165F7F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5481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– Plu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6592948" y="1582578"/>
            <a:ext cx="4996403" cy="1234440"/>
          </a:xfrm>
        </p:spPr>
        <p:txBody>
          <a:bodyPr wrap="square" anchor="b"/>
          <a:lstStyle>
            <a:lvl1pPr algn="l">
              <a:defRPr sz="4000" b="0" cap="none" baseline="0"/>
            </a:lvl1pPr>
          </a:lstStyle>
          <a:p>
            <a:r>
              <a:rPr lang="en-US" dirty="0"/>
              <a:t>Title Slide - Plum &amp; Indigo Color Theme</a:t>
            </a:r>
          </a:p>
        </p:txBody>
      </p:sp>
      <p:sp>
        <p:nvSpPr>
          <p:cNvPr id="128" name="Subtitle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592948" y="2867279"/>
            <a:ext cx="5116452" cy="41640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subtitle placeholder</a:t>
            </a:r>
          </a:p>
        </p:txBody>
      </p:sp>
      <p:sp>
        <p:nvSpPr>
          <p:cNvPr id="13" name="Click to edit Speaker Name ">
            <a:extLst>
              <a:ext uri="{FF2B5EF4-FFF2-40B4-BE49-F238E27FC236}">
                <a16:creationId xmlns:a16="http://schemas.microsoft.com/office/drawing/2014/main" id="{BE8CF301-A89D-F446-8E25-48C52B357C1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92948" y="4737425"/>
            <a:ext cx="5402202" cy="355601"/>
          </a:xfrm>
        </p:spPr>
        <p:txBody>
          <a:bodyPr anchor="b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None/>
              <a:tabLst/>
              <a:defRPr lang="en-US" sz="1600" b="0" i="0" u="none" strike="noStrike" smtClean="0">
                <a:effectLst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Speaker Name (Insert pronouns)</a:t>
            </a:r>
          </a:p>
        </p:txBody>
      </p:sp>
      <p:sp>
        <p:nvSpPr>
          <p:cNvPr id="14" name="Click to edit role">
            <a:extLst>
              <a:ext uri="{FF2B5EF4-FFF2-40B4-BE49-F238E27FC236}">
                <a16:creationId xmlns:a16="http://schemas.microsoft.com/office/drawing/2014/main" id="{A6793BDF-BE4B-0441-BDFD-DE9B2F59D3D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92948" y="5117480"/>
            <a:ext cx="5402202" cy="355601"/>
          </a:xfrm>
        </p:spPr>
        <p:txBody>
          <a:bodyPr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Role / Division at VMware</a:t>
            </a:r>
          </a:p>
        </p:txBody>
      </p:sp>
      <p:sp>
        <p:nvSpPr>
          <p:cNvPr id="17" name="Click to edit role">
            <a:extLst>
              <a:ext uri="{FF2B5EF4-FFF2-40B4-BE49-F238E27FC236}">
                <a16:creationId xmlns:a16="http://schemas.microsoft.com/office/drawing/2014/main" id="{DF9375A3-70DB-2E43-AFE1-9357176168C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592948" y="5485986"/>
            <a:ext cx="5402202" cy="355601"/>
          </a:xfrm>
        </p:spPr>
        <p:txBody>
          <a:bodyPr/>
          <a:lstStyle>
            <a:lvl1pPr algn="l">
              <a:buNone/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grpSp>
        <p:nvGrpSpPr>
          <p:cNvPr id="3" name="parallelograms">
            <a:extLst>
              <a:ext uri="{FF2B5EF4-FFF2-40B4-BE49-F238E27FC236}">
                <a16:creationId xmlns:a16="http://schemas.microsoft.com/office/drawing/2014/main" id="{1959EE4C-B533-6844-BFC2-39F3BC58AEC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488217" y="1084671"/>
            <a:ext cx="9623529" cy="5494609"/>
            <a:chOff x="-1488217" y="1084671"/>
            <a:chExt cx="9623529" cy="5494609"/>
          </a:xfrm>
        </p:grpSpPr>
        <p:sp>
          <p:nvSpPr>
            <p:cNvPr id="35" name="Freeform 34" title="gradient decorative shape">
              <a:extLst>
                <a:ext uri="{FF2B5EF4-FFF2-40B4-BE49-F238E27FC236}">
                  <a16:creationId xmlns:a16="http://schemas.microsoft.com/office/drawing/2014/main" id="{FC6E33BE-E922-E74A-8DF9-693000E673D6}"/>
                </a:ext>
              </a:extLst>
            </p:cNvPr>
            <p:cNvSpPr/>
            <p:nvPr userDrawn="1"/>
          </p:nvSpPr>
          <p:spPr>
            <a:xfrm rot="2700000">
              <a:off x="2061554" y="1519285"/>
              <a:ext cx="2801109" cy="7318881"/>
            </a:xfrm>
            <a:custGeom>
              <a:avLst/>
              <a:gdLst>
                <a:gd name="connsiteX0" fmla="*/ 0 w 2801109"/>
                <a:gd name="connsiteY0" fmla="*/ 0 h 7318881"/>
                <a:gd name="connsiteX1" fmla="*/ 2801109 w 2801109"/>
                <a:gd name="connsiteY1" fmla="*/ 0 h 7318881"/>
                <a:gd name="connsiteX2" fmla="*/ 2801109 w 2801109"/>
                <a:gd name="connsiteY2" fmla="*/ 4642648 h 7318881"/>
                <a:gd name="connsiteX3" fmla="*/ 163834 w 2801109"/>
                <a:gd name="connsiteY3" fmla="*/ 7318881 h 7318881"/>
                <a:gd name="connsiteX4" fmla="*/ 0 w 2801109"/>
                <a:gd name="connsiteY4" fmla="*/ 7155046 h 7318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01109" h="7318881">
                  <a:moveTo>
                    <a:pt x="0" y="0"/>
                  </a:moveTo>
                  <a:lnTo>
                    <a:pt x="2801109" y="0"/>
                  </a:lnTo>
                  <a:lnTo>
                    <a:pt x="2801109" y="4642648"/>
                  </a:lnTo>
                  <a:lnTo>
                    <a:pt x="163834" y="7318881"/>
                  </a:lnTo>
                  <a:lnTo>
                    <a:pt x="0" y="7155046"/>
                  </a:lnTo>
                  <a:close/>
                </a:path>
              </a:pathLst>
            </a:custGeom>
            <a:gradFill>
              <a:gsLst>
                <a:gs pos="25000">
                  <a:schemeClr val="bg1">
                    <a:alpha val="0"/>
                  </a:schemeClr>
                </a:gs>
                <a:gs pos="72000">
                  <a:schemeClr val="accent2"/>
                </a:gs>
              </a:gsLst>
              <a:lin ang="42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34" name="Freeform 33" title="gradient decorative shape">
              <a:extLst>
                <a:ext uri="{FF2B5EF4-FFF2-40B4-BE49-F238E27FC236}">
                  <a16:creationId xmlns:a16="http://schemas.microsoft.com/office/drawing/2014/main" id="{02065BB3-0DD8-1442-A077-9B671C2CD52B}"/>
                </a:ext>
              </a:extLst>
            </p:cNvPr>
            <p:cNvSpPr/>
            <p:nvPr userDrawn="1"/>
          </p:nvSpPr>
          <p:spPr>
            <a:xfrm rot="2700000">
              <a:off x="1987453" y="-2390999"/>
              <a:ext cx="2672190" cy="9623529"/>
            </a:xfrm>
            <a:custGeom>
              <a:avLst/>
              <a:gdLst>
                <a:gd name="connsiteX0" fmla="*/ 0 w 2672190"/>
                <a:gd name="connsiteY0" fmla="*/ 2669635 h 9623529"/>
                <a:gd name="connsiteX1" fmla="*/ 2669635 w 2672190"/>
                <a:gd name="connsiteY1" fmla="*/ 0 h 9623529"/>
                <a:gd name="connsiteX2" fmla="*/ 2669635 w 2672190"/>
                <a:gd name="connsiteY2" fmla="*/ 8389488 h 9623529"/>
                <a:gd name="connsiteX3" fmla="*/ 2671345 w 2672190"/>
                <a:gd name="connsiteY3" fmla="*/ 8407448 h 9623529"/>
                <a:gd name="connsiteX4" fmla="*/ 2671258 w 2672190"/>
                <a:gd name="connsiteY4" fmla="*/ 9386208 h 9623529"/>
                <a:gd name="connsiteX5" fmla="*/ 1437129 w 2672190"/>
                <a:gd name="connsiteY5" fmla="*/ 9623529 h 9623529"/>
                <a:gd name="connsiteX6" fmla="*/ 0 w 2672190"/>
                <a:gd name="connsiteY6" fmla="*/ 8186399 h 9623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72190" h="9623529">
                  <a:moveTo>
                    <a:pt x="0" y="2669635"/>
                  </a:moveTo>
                  <a:lnTo>
                    <a:pt x="2669635" y="0"/>
                  </a:lnTo>
                  <a:lnTo>
                    <a:pt x="2669635" y="8389488"/>
                  </a:lnTo>
                  <a:lnTo>
                    <a:pt x="2671345" y="8407448"/>
                  </a:lnTo>
                  <a:cubicBezTo>
                    <a:pt x="2674309" y="8739688"/>
                    <a:pt x="2668294" y="9053968"/>
                    <a:pt x="2671258" y="9386208"/>
                  </a:cubicBezTo>
                  <a:lnTo>
                    <a:pt x="1437129" y="9623529"/>
                  </a:lnTo>
                  <a:lnTo>
                    <a:pt x="0" y="8186399"/>
                  </a:lnTo>
                  <a:close/>
                </a:path>
              </a:pathLst>
            </a:custGeom>
            <a:gradFill>
              <a:gsLst>
                <a:gs pos="33000">
                  <a:schemeClr val="accent5"/>
                </a:gs>
                <a:gs pos="78000">
                  <a:schemeClr val="bg1">
                    <a:alpha val="0"/>
                  </a:schemeClr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12" name="VMware logo">
            <a:extLst>
              <a:ext uri="{FF2B5EF4-FFF2-40B4-BE49-F238E27FC236}">
                <a16:creationId xmlns:a16="http://schemas.microsoft.com/office/drawing/2014/main" id="{035326E7-5957-7044-817A-3F5C6E6F5CA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5" name="Copyright" descr="Confidential copyright VMware, Inc. 2021">
            <a:extLst>
              <a:ext uri="{FF2B5EF4-FFF2-40B4-BE49-F238E27FC236}">
                <a16:creationId xmlns:a16="http://schemas.microsoft.com/office/drawing/2014/main" id="{6B466EAD-9C9C-9545-95DA-EC3C4E242655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©2022 VMware, Inc.</a:t>
            </a:r>
          </a:p>
        </p:txBody>
      </p:sp>
    </p:spTree>
    <p:extLst>
      <p:ext uri="{BB962C8B-B14F-4D97-AF65-F5344CB8AC3E}">
        <p14:creationId xmlns:p14="http://schemas.microsoft.com/office/powerpoint/2010/main" val="3653496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4C5A99F-0678-4DC4-A266-1AD031E9C8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Three Icon Placeholders with Text Descriptions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4EBF1472-E940-4CC7-B5D3-349346A425A8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1C210DC-5DBB-4F0D-875F-CD8AAAB938C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1981877" y="2055429"/>
            <a:ext cx="1828959" cy="1828959"/>
          </a:xfrm>
          <a:prstGeom prst="ellipse">
            <a:avLst/>
          </a:prstGeom>
          <a:noFill/>
          <a:ln w="38100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83C9F48F-8CFB-DD45-AE7E-6A5DE26F951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188103" y="2419650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5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CC9B40-9AF4-4EF7-8384-2ACE79EA95C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25905" y="4267940"/>
            <a:ext cx="2744788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5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plum text here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FECF9D0-D7A8-43DD-B38D-E1090C0B322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5184924" y="2055429"/>
            <a:ext cx="1828959" cy="1828959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04DBEFEC-821B-4F4E-8D5E-E6843BF1AEA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408612" y="2419650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D69CA39A-E967-4A68-A944-35C345A456D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21225" y="4267940"/>
            <a:ext cx="2744788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ocean text here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46F04B0-7860-407F-85B7-42E38FAFE34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8389301" y="2055429"/>
            <a:ext cx="1828959" cy="1828959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41A16A22-350B-4B24-A3CD-4D5DE470DEE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923213" y="4267940"/>
            <a:ext cx="2744788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en-US" dirty="0"/>
              <a:t>Click to add indigo text here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0545A424-E307-E14F-A89B-1A531D114FD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609012" y="2419650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19" name="page number">
            <a:extLst>
              <a:ext uri="{FF2B5EF4-FFF2-40B4-BE49-F238E27FC236}">
                <a16:creationId xmlns:a16="http://schemas.microsoft.com/office/drawing/2014/main" id="{6122FC91-666D-7A42-9D21-9800CF4E3706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3667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A6ED71B-2619-4816-B753-5E850ED08F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Four Icon Placeholders with Text Descriptions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BB679D5C-AEFA-4052-96E3-7DF67D7C105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085441A7-EBA5-4ABB-8D29-CE4338F0F9B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1065749" y="2060872"/>
            <a:ext cx="1828959" cy="1828959"/>
          </a:xfrm>
          <a:prstGeom prst="ellipse">
            <a:avLst/>
          </a:prstGeom>
          <a:noFill/>
          <a:ln w="38100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372EA9D9-DD59-0A4A-94D5-AC136E79CD7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273703" y="2425093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5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83A73281-E5F0-4C3B-BE4E-A12D56CC100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2673" y="4269508"/>
            <a:ext cx="22860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5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plum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45D908EF-1F96-4808-A8DB-F55AB9E8E43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3806932" y="2060872"/>
            <a:ext cx="1828959" cy="1828959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F7F1E977-D1E8-7040-8576-578BD8CB842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000597" y="2425093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70078EAE-661A-4C72-917B-F0225239F68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79813" y="4269508"/>
            <a:ext cx="22860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ocean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5670C03F-6336-45E3-A9F4-0CD130D80D1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6562100" y="2060872"/>
            <a:ext cx="1828959" cy="1828959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6B608689-50E6-784F-8AFD-D13D124BAA5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772120" y="2425093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566D6B40-9CB0-4B56-A3E1-9A7F945F094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23013" y="4269508"/>
            <a:ext cx="22860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indigo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3019BB56-AE7C-42CA-A8FF-432F4F176B8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9302132" y="2060872"/>
            <a:ext cx="1828959" cy="1828959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290217BC-3881-DF41-A8F3-900AF04F1B7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538248" y="2425093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6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16F5CA9C-E491-4F70-B6EE-A5064106011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066213" y="4269508"/>
            <a:ext cx="22860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6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dark green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0" name="page number">
            <a:extLst>
              <a:ext uri="{FF2B5EF4-FFF2-40B4-BE49-F238E27FC236}">
                <a16:creationId xmlns:a16="http://schemas.microsoft.com/office/drawing/2014/main" id="{1D45AB97-9B77-2244-B7BA-E18EA4CD43EA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3763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BA8A47F-2243-412F-A1A8-FA8E3475F5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Five Icon Placeholders with Text Descriptions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EEA64E97-C31D-49B1-B8E1-20E5F404F51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1FDF9D3-5B68-4A75-97BF-2C5113CFAA6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609800" y="2064663"/>
            <a:ext cx="1828959" cy="1828959"/>
          </a:xfrm>
          <a:prstGeom prst="ellipse">
            <a:avLst/>
          </a:prstGeom>
          <a:noFill/>
          <a:ln w="38100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AE3C6552-FD35-F64A-AB25-15819DA5EE2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20549" y="2428884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5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2E201879-B985-4ADE-8AD6-6C3E14CE0AF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0850" y="428287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5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plum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F79E162-3D8F-4829-A4AD-02A03597B11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2892452" y="2064663"/>
            <a:ext cx="1828959" cy="1828959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F6390E06-1436-004E-875E-AAE40E05D76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110473" y="2428884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9495BAAB-E860-4075-9DA3-ABA7C32D235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94013" y="428287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ocean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551C90A-573F-4E4A-9359-5C7B0F546BF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5201380" y="2064663"/>
            <a:ext cx="1828959" cy="1828959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C54AA791-D396-204E-9DF4-50E16614DD7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412658" y="2428884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62D3946B-F2F1-42AF-8E89-00761A7745D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185093" y="428287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indigo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026B9B36-08E7-4664-970C-13123F24C79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7464921" y="2064663"/>
            <a:ext cx="1828959" cy="1828959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D673B6CF-B10C-8742-A91F-672EAD5163E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677080" y="2428884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6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22F84664-2E68-46AE-AE2C-E8D2B6C9A1D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470001" y="4282873"/>
            <a:ext cx="1894336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6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dark green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EAB1992-E472-4489-8A4E-A8FE45DE10C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9744473" y="2064663"/>
            <a:ext cx="1828959" cy="1828959"/>
          </a:xfrm>
          <a:prstGeom prst="ellipse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FF3DA55F-C9CF-8945-A9DE-F606579BFE2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980612" y="2428884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tx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CDC9B65E-8BAA-4676-9F32-44EC3772D34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752013" y="428287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tx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gray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7" name="page number">
            <a:extLst>
              <a:ext uri="{FF2B5EF4-FFF2-40B4-BE49-F238E27FC236}">
                <a16:creationId xmlns:a16="http://schemas.microsoft.com/office/drawing/2014/main" id="{6D94DD40-25D8-6A48-98B5-B2B0FB64FDAB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215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Numbere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BA8A47F-2243-412F-A1A8-FA8E3475F5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Five Column Text with Number Icons Click to Add Title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EEA64E97-C31D-49B1-B8E1-20E5F404F51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82EA033-41AE-6148-A260-889FF59E41C9}"/>
              </a:ext>
            </a:extLst>
          </p:cNvPr>
          <p:cNvCxnSpPr/>
          <p:nvPr userDrawn="1"/>
        </p:nvCxnSpPr>
        <p:spPr bwMode="gray">
          <a:xfrm>
            <a:off x="598206" y="2512464"/>
            <a:ext cx="1828800" cy="0"/>
          </a:xfrm>
          <a:prstGeom prst="line">
            <a:avLst/>
          </a:prstGeom>
          <a:ln w="25400">
            <a:solidFill>
              <a:schemeClr val="accent5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2E201879-B985-4ADE-8AD6-6C3E14CE0AF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10850" y="2529075"/>
            <a:ext cx="1828800" cy="2871263"/>
          </a:xfrm>
          <a:solidFill>
            <a:srgbClr val="F4F8FA"/>
          </a:solidFill>
          <a:ln>
            <a:noFill/>
          </a:ln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5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03341DC-DE80-5E4C-A4C9-C984D7074760}"/>
              </a:ext>
            </a:extLst>
          </p:cNvPr>
          <p:cNvCxnSpPr/>
          <p:nvPr userDrawn="1"/>
        </p:nvCxnSpPr>
        <p:spPr bwMode="gray">
          <a:xfrm>
            <a:off x="2894012" y="2512464"/>
            <a:ext cx="1828800" cy="0"/>
          </a:xfrm>
          <a:prstGeom prst="line">
            <a:avLst/>
          </a:prstGeom>
          <a:ln w="25400">
            <a:solidFill>
              <a:schemeClr val="accent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9495BAAB-E860-4075-9DA3-ABA7C32D235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894013" y="2529075"/>
            <a:ext cx="1828800" cy="2871263"/>
          </a:xfrm>
          <a:solidFill>
            <a:srgbClr val="F4F8FA"/>
          </a:solidFill>
          <a:ln>
            <a:noFill/>
          </a:ln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62FF207-1B75-1940-91E1-2692254C727F}"/>
              </a:ext>
            </a:extLst>
          </p:cNvPr>
          <p:cNvCxnSpPr/>
          <p:nvPr userDrawn="1"/>
        </p:nvCxnSpPr>
        <p:spPr bwMode="gray">
          <a:xfrm>
            <a:off x="5180012" y="2512464"/>
            <a:ext cx="1828800" cy="0"/>
          </a:xfrm>
          <a:prstGeom prst="line">
            <a:avLst/>
          </a:prstGeom>
          <a:ln w="25400">
            <a:solidFill>
              <a:schemeClr val="accent2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62D3946B-F2F1-42AF-8E89-00761A7745D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185093" y="2529075"/>
            <a:ext cx="1828800" cy="2871263"/>
          </a:xfrm>
          <a:solidFill>
            <a:srgbClr val="F4F8FA"/>
          </a:solidFill>
          <a:ln>
            <a:noFill/>
          </a:ln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28E238A-DE09-DD4F-A6F3-2F244E7301C3}"/>
              </a:ext>
            </a:extLst>
          </p:cNvPr>
          <p:cNvCxnSpPr/>
          <p:nvPr userDrawn="1"/>
        </p:nvCxnSpPr>
        <p:spPr bwMode="gray">
          <a:xfrm>
            <a:off x="7466012" y="2512464"/>
            <a:ext cx="1828800" cy="0"/>
          </a:xfrm>
          <a:prstGeom prst="line">
            <a:avLst/>
          </a:prstGeom>
          <a:ln w="25400">
            <a:solidFill>
              <a:schemeClr val="accent6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22F84664-2E68-46AE-AE2C-E8D2B6C9A1D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0001" y="2529075"/>
            <a:ext cx="1828800" cy="2871263"/>
          </a:xfrm>
          <a:solidFill>
            <a:srgbClr val="F4F8FA"/>
          </a:solidFill>
          <a:ln>
            <a:noFill/>
          </a:ln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6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8B64954-CA3A-494E-B70D-3405C9F592D8}"/>
              </a:ext>
            </a:extLst>
          </p:cNvPr>
          <p:cNvCxnSpPr/>
          <p:nvPr userDrawn="1"/>
        </p:nvCxnSpPr>
        <p:spPr bwMode="gray">
          <a:xfrm>
            <a:off x="9752012" y="2512464"/>
            <a:ext cx="1828800" cy="0"/>
          </a:xfrm>
          <a:prstGeom prst="line">
            <a:avLst/>
          </a:prstGeom>
          <a:ln w="2540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CDC9B65E-8BAA-4676-9F32-44EC3772D34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752013" y="2529075"/>
            <a:ext cx="1828800" cy="2871263"/>
          </a:xfrm>
          <a:solidFill>
            <a:srgbClr val="F4F8FA"/>
          </a:solidFill>
          <a:ln>
            <a:noFill/>
          </a:ln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tx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3" name="page number">
            <a:extLst>
              <a:ext uri="{FF2B5EF4-FFF2-40B4-BE49-F238E27FC236}">
                <a16:creationId xmlns:a16="http://schemas.microsoft.com/office/drawing/2014/main" id="{778B9E91-325F-BB46-BB33-20219DF70C9B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FF6B89BA-DE17-014A-9ED8-790359ADE9F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1131007" y="2006791"/>
            <a:ext cx="788487" cy="788487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accent5"/>
                </a:solidFill>
              </a:rPr>
              <a:t>1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5B0E1473-AF0F-7C48-8FAF-3848C1B61D3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3414170" y="2006791"/>
            <a:ext cx="788487" cy="788487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dirty="0">
                <a:solidFill>
                  <a:schemeClr val="accent1"/>
                </a:solidFill>
              </a:rPr>
              <a:t>2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C609A2D8-18F0-8A47-BD8C-DD1AF0B615E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5705250" y="2006791"/>
            <a:ext cx="788487" cy="788487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2"/>
            </a:solidFill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 algn="ctr"/>
            <a:r>
              <a:rPr lang="en-US" dirty="0">
                <a:solidFill>
                  <a:schemeClr val="accent2"/>
                </a:solidFill>
              </a:rPr>
              <a:t>3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4E1A06A-E5D9-064B-85F4-74B463C7BDD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7990158" y="2006791"/>
            <a:ext cx="788487" cy="788487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dirty="0">
                <a:solidFill>
                  <a:schemeClr val="accent6"/>
                </a:solidFill>
              </a:rPr>
              <a:t>4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B7824627-50AB-F94E-9519-EADC5841F8D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10272170" y="2006791"/>
            <a:ext cx="788487" cy="788487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624607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BA8A47F-2243-412F-A1A8-FA8E3475F5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Sample Chart Layout for Text – Click to Add a Title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EEA64E97-C31D-49B1-B8E1-20E5F404F51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35" name="Text Placeholder 3" descr="Row 1 label">
            <a:extLst>
              <a:ext uri="{FF2B5EF4-FFF2-40B4-BE49-F238E27FC236}">
                <a16:creationId xmlns:a16="http://schemas.microsoft.com/office/drawing/2014/main" id="{7077ED63-7149-B64F-804C-21E2E59DF7D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71464" y="1546789"/>
            <a:ext cx="574570" cy="439174"/>
          </a:xfrm>
          <a:solidFill>
            <a:schemeClr val="bg1"/>
          </a:solidFill>
          <a:ln w="12700">
            <a:noFill/>
          </a:ln>
        </p:spPr>
        <p:txBody>
          <a:bodyPr tIns="9144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10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400"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4" name="Text Placeholder 3" descr="Row 1 text box is a long horizontal box the width of the slide acting as a header. ">
            <a:extLst>
              <a:ext uri="{FF2B5EF4-FFF2-40B4-BE49-F238E27FC236}">
                <a16:creationId xmlns:a16="http://schemas.microsoft.com/office/drawing/2014/main" id="{03CB2304-DD0F-674C-91F7-863CDF3757F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34040" y="1561701"/>
            <a:ext cx="10630969" cy="429469"/>
          </a:xfrm>
          <a:solidFill>
            <a:srgbClr val="F4F8FA"/>
          </a:solidFill>
          <a:ln w="12700">
            <a:solidFill>
              <a:schemeClr val="accent2">
                <a:alpha val="25000"/>
              </a:schemeClr>
            </a:solidFill>
          </a:ln>
        </p:spPr>
        <p:txBody>
          <a:bodyPr tIns="9144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16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400"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6" name="Text Placeholder 3" descr="Row 2 label; this row shows 4 content boxes labeled A through D, each is a different color and holds text.">
            <a:extLst>
              <a:ext uri="{FF2B5EF4-FFF2-40B4-BE49-F238E27FC236}">
                <a16:creationId xmlns:a16="http://schemas.microsoft.com/office/drawing/2014/main" id="{3E62FD32-E978-1A49-AA98-60CD14AE003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85750" y="3304775"/>
            <a:ext cx="560283" cy="658026"/>
          </a:xfrm>
          <a:solidFill>
            <a:schemeClr val="bg1"/>
          </a:solidFill>
          <a:ln w="12700">
            <a:noFill/>
          </a:ln>
        </p:spPr>
        <p:txBody>
          <a:bodyPr tIns="9144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10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400"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E322B01-8AA4-6B48-98B8-90F64F16E3E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/>
          <p:nvPr userDrawn="1"/>
        </p:nvCxnSpPr>
        <p:spPr bwMode="gray">
          <a:xfrm>
            <a:off x="1093076" y="2680138"/>
            <a:ext cx="2459421" cy="0"/>
          </a:xfrm>
          <a:prstGeom prst="line">
            <a:avLst/>
          </a:prstGeom>
          <a:ln w="25400">
            <a:solidFill>
              <a:schemeClr val="accent5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3" descr="Row 2, box 1: text in plum">
            <a:extLst>
              <a:ext uri="{FF2B5EF4-FFF2-40B4-BE49-F238E27FC236}">
                <a16:creationId xmlns:a16="http://schemas.microsoft.com/office/drawing/2014/main" id="{2E201879-B985-4ADE-8AD6-6C3E14CE0AF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02407" y="2699834"/>
            <a:ext cx="2430126" cy="1949198"/>
          </a:xfrm>
          <a:noFill/>
          <a:ln w="15875">
            <a:noFill/>
          </a:ln>
        </p:spPr>
        <p:txBody>
          <a:bodyPr tIns="36576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1800">
                <a:solidFill>
                  <a:schemeClr val="accent5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4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AEFB321-2C32-7945-A5C9-A9F00AE5889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/>
          <p:nvPr userDrawn="1"/>
        </p:nvCxnSpPr>
        <p:spPr bwMode="gray">
          <a:xfrm>
            <a:off x="3808412" y="2680138"/>
            <a:ext cx="2459421" cy="0"/>
          </a:xfrm>
          <a:prstGeom prst="line">
            <a:avLst/>
          </a:prstGeom>
          <a:ln w="25400">
            <a:solidFill>
              <a:schemeClr val="accent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 Placeholder 3" descr="Row 2, box 2: text in ocean">
            <a:extLst>
              <a:ext uri="{FF2B5EF4-FFF2-40B4-BE49-F238E27FC236}">
                <a16:creationId xmlns:a16="http://schemas.microsoft.com/office/drawing/2014/main" id="{9495BAAB-E860-4075-9DA3-ABA7C32D235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816081" y="2699834"/>
            <a:ext cx="2430126" cy="1949198"/>
          </a:xfrm>
          <a:noFill/>
          <a:ln w="15875">
            <a:noFill/>
          </a:ln>
        </p:spPr>
        <p:txBody>
          <a:bodyPr tIns="36576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18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4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5C97932-042E-C845-9300-586CA61AB8C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/>
          <p:nvPr userDrawn="1"/>
        </p:nvCxnSpPr>
        <p:spPr bwMode="gray">
          <a:xfrm>
            <a:off x="6551612" y="2680138"/>
            <a:ext cx="2459421" cy="0"/>
          </a:xfrm>
          <a:prstGeom prst="line">
            <a:avLst/>
          </a:prstGeom>
          <a:ln w="25400">
            <a:solidFill>
              <a:schemeClr val="accent2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 Placeholder 3" descr="Row 2, box 3: text in indigo">
            <a:extLst>
              <a:ext uri="{FF2B5EF4-FFF2-40B4-BE49-F238E27FC236}">
                <a16:creationId xmlns:a16="http://schemas.microsoft.com/office/drawing/2014/main" id="{62D3946B-F2F1-42AF-8E89-00761A7745D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529754" y="2699834"/>
            <a:ext cx="2477611" cy="1949198"/>
          </a:xfrm>
          <a:noFill/>
          <a:ln w="15875">
            <a:noFill/>
          </a:ln>
        </p:spPr>
        <p:txBody>
          <a:bodyPr tIns="36576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4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D68A42CD-A1AD-9149-80A3-4BFE5D75E3A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/>
          <p:nvPr userDrawn="1"/>
        </p:nvCxnSpPr>
        <p:spPr bwMode="gray">
          <a:xfrm>
            <a:off x="9229123" y="2680138"/>
            <a:ext cx="2459421" cy="0"/>
          </a:xfrm>
          <a:prstGeom prst="line">
            <a:avLst/>
          </a:prstGeom>
          <a:ln w="25400">
            <a:solidFill>
              <a:schemeClr val="accent6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 Placeholder 3" descr="Row 2, box 4: text in dark green">
            <a:extLst>
              <a:ext uri="{FF2B5EF4-FFF2-40B4-BE49-F238E27FC236}">
                <a16:creationId xmlns:a16="http://schemas.microsoft.com/office/drawing/2014/main" id="{22F84664-2E68-46AE-AE2C-E8D2B6C9A1D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243428" y="2699834"/>
            <a:ext cx="2454586" cy="1949198"/>
          </a:xfrm>
          <a:noFill/>
          <a:ln w="15875">
            <a:noFill/>
          </a:ln>
        </p:spPr>
        <p:txBody>
          <a:bodyPr tIns="36576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1800">
                <a:solidFill>
                  <a:schemeClr val="accent6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4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7" name="Text Placeholder 3" descr="Row 3 label: this row shows six, small content boxes in a horiztonal row">
            <a:extLst>
              <a:ext uri="{FF2B5EF4-FFF2-40B4-BE49-F238E27FC236}">
                <a16:creationId xmlns:a16="http://schemas.microsoft.com/office/drawing/2014/main" id="{EF286E42-C44A-274D-B9C1-D21F1AD1DEB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00038" y="5065521"/>
            <a:ext cx="545995" cy="658026"/>
          </a:xfrm>
          <a:solidFill>
            <a:schemeClr val="bg1"/>
          </a:solidFill>
          <a:ln w="12700">
            <a:noFill/>
          </a:ln>
        </p:spPr>
        <p:txBody>
          <a:bodyPr tIns="9144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10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400"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Text Placeholder 3" descr="Row 3, text box 1">
            <a:extLst>
              <a:ext uri="{FF2B5EF4-FFF2-40B4-BE49-F238E27FC236}">
                <a16:creationId xmlns:a16="http://schemas.microsoft.com/office/drawing/2014/main" id="{828E38C7-4E21-F24B-B372-9632EC441D7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115051" y="4956561"/>
            <a:ext cx="1713607" cy="915157"/>
          </a:xfrm>
          <a:solidFill>
            <a:srgbClr val="F4F8FA"/>
          </a:solidFill>
          <a:ln w="12700">
            <a:solidFill>
              <a:schemeClr val="accent2">
                <a:alpha val="25000"/>
              </a:schemeClr>
            </a:solidFill>
          </a:ln>
        </p:spPr>
        <p:txBody>
          <a:bodyPr wrap="square" tIns="182880"/>
          <a:lstStyle>
            <a:lvl1pPr algn="ctr">
              <a:lnSpc>
                <a:spcPct val="100000"/>
              </a:lnSpc>
              <a:spcBef>
                <a:spcPts val="600"/>
              </a:spcBef>
              <a:defRPr sz="12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0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1" name="Text Placeholder 3" descr="Row 3, text box 2">
            <a:extLst>
              <a:ext uri="{FF2B5EF4-FFF2-40B4-BE49-F238E27FC236}">
                <a16:creationId xmlns:a16="http://schemas.microsoft.com/office/drawing/2014/main" id="{8B2FDC15-7948-0244-83E4-0CDCDBC619B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886312" y="4956561"/>
            <a:ext cx="1713607" cy="915157"/>
          </a:xfrm>
          <a:solidFill>
            <a:srgbClr val="F4F8FA"/>
          </a:solidFill>
          <a:ln w="12700">
            <a:solidFill>
              <a:schemeClr val="accent2">
                <a:alpha val="25000"/>
              </a:schemeClr>
            </a:solidFill>
          </a:ln>
        </p:spPr>
        <p:txBody>
          <a:bodyPr wrap="square" tIns="182880"/>
          <a:lstStyle>
            <a:lvl1pPr algn="ctr">
              <a:lnSpc>
                <a:spcPct val="100000"/>
              </a:lnSpc>
              <a:spcBef>
                <a:spcPts val="600"/>
              </a:spcBef>
              <a:defRPr sz="12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0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Text Placeholder 3" descr="Row 3, text box 3">
            <a:extLst>
              <a:ext uri="{FF2B5EF4-FFF2-40B4-BE49-F238E27FC236}">
                <a16:creationId xmlns:a16="http://schemas.microsoft.com/office/drawing/2014/main" id="{E4B34A83-BA8A-6844-8A56-BBD517A5B6F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57573" y="4956561"/>
            <a:ext cx="1713607" cy="915157"/>
          </a:xfrm>
          <a:solidFill>
            <a:srgbClr val="F4F8FA"/>
          </a:solidFill>
          <a:ln w="12700">
            <a:solidFill>
              <a:schemeClr val="accent2">
                <a:alpha val="25000"/>
              </a:schemeClr>
            </a:solidFill>
          </a:ln>
        </p:spPr>
        <p:txBody>
          <a:bodyPr wrap="square" tIns="182880"/>
          <a:lstStyle>
            <a:lvl1pPr algn="ctr">
              <a:lnSpc>
                <a:spcPct val="100000"/>
              </a:lnSpc>
              <a:spcBef>
                <a:spcPts val="600"/>
              </a:spcBef>
              <a:defRPr sz="12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0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7" name="Text Placeholder 3" descr="Row 3, text box 4">
            <a:extLst>
              <a:ext uri="{FF2B5EF4-FFF2-40B4-BE49-F238E27FC236}">
                <a16:creationId xmlns:a16="http://schemas.microsoft.com/office/drawing/2014/main" id="{532716FA-3DC7-AF41-8C5F-F9D040A4393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428834" y="4956561"/>
            <a:ext cx="1713607" cy="915157"/>
          </a:xfrm>
          <a:solidFill>
            <a:srgbClr val="F4F8FA"/>
          </a:solidFill>
          <a:ln w="12700">
            <a:solidFill>
              <a:schemeClr val="accent2">
                <a:alpha val="25000"/>
              </a:schemeClr>
            </a:solidFill>
          </a:ln>
        </p:spPr>
        <p:txBody>
          <a:bodyPr wrap="square" tIns="182880"/>
          <a:lstStyle>
            <a:lvl1pPr algn="ctr">
              <a:lnSpc>
                <a:spcPct val="100000"/>
              </a:lnSpc>
              <a:spcBef>
                <a:spcPts val="600"/>
              </a:spcBef>
              <a:defRPr sz="12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0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1" name="Text Placeholder 3" descr="Row 3, text box 5">
            <a:extLst>
              <a:ext uri="{FF2B5EF4-FFF2-40B4-BE49-F238E27FC236}">
                <a16:creationId xmlns:a16="http://schemas.microsoft.com/office/drawing/2014/main" id="{6EA6D41F-30CE-1443-9F1F-896A2907ECB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00095" y="4956561"/>
            <a:ext cx="1713607" cy="915157"/>
          </a:xfrm>
          <a:solidFill>
            <a:srgbClr val="F4F8FA"/>
          </a:solidFill>
          <a:ln w="12700">
            <a:solidFill>
              <a:schemeClr val="accent2">
                <a:alpha val="25000"/>
              </a:schemeClr>
            </a:solidFill>
          </a:ln>
        </p:spPr>
        <p:txBody>
          <a:bodyPr wrap="square" tIns="182880"/>
          <a:lstStyle>
            <a:lvl1pPr algn="ctr">
              <a:lnSpc>
                <a:spcPct val="100000"/>
              </a:lnSpc>
              <a:spcBef>
                <a:spcPts val="600"/>
              </a:spcBef>
              <a:defRPr sz="12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0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3" name="Text Placeholder 3" descr="Row 3, text box 6">
            <a:extLst>
              <a:ext uri="{FF2B5EF4-FFF2-40B4-BE49-F238E27FC236}">
                <a16:creationId xmlns:a16="http://schemas.microsoft.com/office/drawing/2014/main" id="{62388AAB-5BA2-4747-B0D0-B11DA919512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971354" y="4956561"/>
            <a:ext cx="1713607" cy="915157"/>
          </a:xfrm>
          <a:solidFill>
            <a:srgbClr val="F4F8FA"/>
          </a:solidFill>
          <a:ln w="12700">
            <a:solidFill>
              <a:schemeClr val="accent2">
                <a:alpha val="25000"/>
              </a:schemeClr>
            </a:solidFill>
          </a:ln>
        </p:spPr>
        <p:txBody>
          <a:bodyPr wrap="square" tIns="182880"/>
          <a:lstStyle>
            <a:lvl1pPr algn="ctr">
              <a:lnSpc>
                <a:spcPct val="100000"/>
              </a:lnSpc>
              <a:spcBef>
                <a:spcPts val="600"/>
              </a:spcBef>
              <a:defRPr sz="12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0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4" name="page number">
            <a:extLst>
              <a:ext uri="{FF2B5EF4-FFF2-40B4-BE49-F238E27FC236}">
                <a16:creationId xmlns:a16="http://schemas.microsoft.com/office/drawing/2014/main" id="{D09494D0-773E-A04D-BC5F-65AA87B8246F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2208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-Bleed Photo 1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82963ABA-B135-4D13-8059-831B7A9446D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" y="6766560"/>
            <a:ext cx="12188825" cy="95225"/>
          </a:xfrm>
          <a:prstGeom prst="rect">
            <a:avLst/>
          </a:prstGeom>
        </p:spPr>
      </p:pic>
      <p:pic>
        <p:nvPicPr>
          <p:cNvPr id="9" name="VMware logo">
            <a:extLst>
              <a:ext uri="{FF2B5EF4-FFF2-40B4-BE49-F238E27FC236}">
                <a16:creationId xmlns:a16="http://schemas.microsoft.com/office/drawing/2014/main" id="{B11225E9-9FDD-8A48-8D5B-06243364D92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0" name="Copyright" descr="Confidential copyright VMware, Inc. 2021">
            <a:extLst>
              <a:ext uri="{FF2B5EF4-FFF2-40B4-BE49-F238E27FC236}">
                <a16:creationId xmlns:a16="http://schemas.microsoft.com/office/drawing/2014/main" id="{1AD14F46-0137-1243-A51E-CCFAC48A8419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©2022 VMware, Inc.</a:t>
            </a:r>
          </a:p>
        </p:txBody>
      </p:sp>
      <p:sp>
        <p:nvSpPr>
          <p:cNvPr id="11" name="page number">
            <a:extLst>
              <a:ext uri="{FF2B5EF4-FFF2-40B4-BE49-F238E27FC236}">
                <a16:creationId xmlns:a16="http://schemas.microsoft.com/office/drawing/2014/main" id="{E2D407E0-D9E1-4F43-AF7D-98BE60A67CF1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>
                <a:solidFill>
                  <a:schemeClr val="bg1"/>
                </a:solidFill>
              </a:rPr>
              <a:pPr lvl="0" algn="r"/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4657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-Bleed Photo 2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82963ABA-B135-4D13-8059-831B7A9446D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" y="6766560"/>
            <a:ext cx="12188825" cy="95225"/>
          </a:xfrm>
          <a:prstGeom prst="rect">
            <a:avLst/>
          </a:prstGeom>
        </p:spPr>
      </p:pic>
      <p:pic>
        <p:nvPicPr>
          <p:cNvPr id="9" name="VMware logo">
            <a:extLst>
              <a:ext uri="{FF2B5EF4-FFF2-40B4-BE49-F238E27FC236}">
                <a16:creationId xmlns:a16="http://schemas.microsoft.com/office/drawing/2014/main" id="{808C7B67-FD35-5D49-90F9-2971A7B5375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0" name="Copyright" descr="Confidential copyright VMware, Inc. 2021">
            <a:extLst>
              <a:ext uri="{FF2B5EF4-FFF2-40B4-BE49-F238E27FC236}">
                <a16:creationId xmlns:a16="http://schemas.microsoft.com/office/drawing/2014/main" id="{8F105BA1-2DCB-7E4F-97A4-643208B34705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©2022 VMware, Inc.</a:t>
            </a:r>
          </a:p>
        </p:txBody>
      </p:sp>
      <p:sp>
        <p:nvSpPr>
          <p:cNvPr id="11" name="page number">
            <a:extLst>
              <a:ext uri="{FF2B5EF4-FFF2-40B4-BE49-F238E27FC236}">
                <a16:creationId xmlns:a16="http://schemas.microsoft.com/office/drawing/2014/main" id="{55062593-5C0A-1043-8749-AF6C4D1E8735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>
                <a:solidFill>
                  <a:schemeClr val="bg1"/>
                </a:solidFill>
              </a:rPr>
              <a:pPr lvl="0" algn="r"/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4225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-Bleed Photo 3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82963ABA-B135-4D13-8059-831B7A9446D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" y="6766560"/>
            <a:ext cx="12188825" cy="95225"/>
          </a:xfrm>
          <a:prstGeom prst="rect">
            <a:avLst/>
          </a:prstGeom>
        </p:spPr>
      </p:pic>
      <p:pic>
        <p:nvPicPr>
          <p:cNvPr id="9" name="VMware logo">
            <a:extLst>
              <a:ext uri="{FF2B5EF4-FFF2-40B4-BE49-F238E27FC236}">
                <a16:creationId xmlns:a16="http://schemas.microsoft.com/office/drawing/2014/main" id="{41C3EE44-95ED-8C43-A9B5-3DDCFC9E5AA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0" name="Copyright" descr="Confidential copyright VMware, Inc. 2021">
            <a:extLst>
              <a:ext uri="{FF2B5EF4-FFF2-40B4-BE49-F238E27FC236}">
                <a16:creationId xmlns:a16="http://schemas.microsoft.com/office/drawing/2014/main" id="{85EE0DF6-6613-7C4A-96F2-955955727FB1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©2022 VMware, Inc.</a:t>
            </a:r>
          </a:p>
        </p:txBody>
      </p:sp>
      <p:sp>
        <p:nvSpPr>
          <p:cNvPr id="11" name="page number">
            <a:extLst>
              <a:ext uri="{FF2B5EF4-FFF2-40B4-BE49-F238E27FC236}">
                <a16:creationId xmlns:a16="http://schemas.microsoft.com/office/drawing/2014/main" id="{B2639BF8-7BCE-C141-B252-99591A6B3F54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>
                <a:solidFill>
                  <a:schemeClr val="bg1"/>
                </a:solidFill>
              </a:rPr>
              <a:pPr lvl="0" algn="r"/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30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Statement - Lea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A8AC2B6A-21C3-E64A-A023-43E3DDFF128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991446" y="-1855011"/>
            <a:ext cx="13468141" cy="9864449"/>
            <a:chOff x="-991446" y="-1855011"/>
            <a:chExt cx="13468141" cy="9864449"/>
          </a:xfrm>
        </p:grpSpPr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3FC38F94-115E-4DBE-80BB-680CB172F9F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810400" y="-3656857"/>
              <a:ext cx="9864449" cy="13468141"/>
            </a:xfrm>
            <a:custGeom>
              <a:avLst/>
              <a:gdLst>
                <a:gd name="connsiteX0" fmla="*/ 0 w 9864449"/>
                <a:gd name="connsiteY0" fmla="*/ 7314461 h 13468141"/>
                <a:gd name="connsiteX1" fmla="*/ 7314462 w 9864449"/>
                <a:gd name="connsiteY1" fmla="*/ 0 h 13468141"/>
                <a:gd name="connsiteX2" fmla="*/ 9864449 w 9864449"/>
                <a:gd name="connsiteY2" fmla="*/ 2549987 h 13468141"/>
                <a:gd name="connsiteX3" fmla="*/ 9864449 w 9864449"/>
                <a:gd name="connsiteY3" fmla="*/ 7148688 h 13468141"/>
                <a:gd name="connsiteX4" fmla="*/ 3544996 w 9864449"/>
                <a:gd name="connsiteY4" fmla="*/ 13468141 h 13468141"/>
                <a:gd name="connsiteX5" fmla="*/ 0 w 9864449"/>
                <a:gd name="connsiteY5" fmla="*/ 9923145 h 1346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864449" h="13468141">
                  <a:moveTo>
                    <a:pt x="0" y="7314461"/>
                  </a:moveTo>
                  <a:lnTo>
                    <a:pt x="7314462" y="0"/>
                  </a:lnTo>
                  <a:lnTo>
                    <a:pt x="9864449" y="2549987"/>
                  </a:lnTo>
                  <a:lnTo>
                    <a:pt x="9864449" y="7148688"/>
                  </a:lnTo>
                  <a:lnTo>
                    <a:pt x="3544996" y="13468141"/>
                  </a:lnTo>
                  <a:lnTo>
                    <a:pt x="0" y="9923145"/>
                  </a:lnTo>
                  <a:close/>
                </a:path>
              </a:pathLst>
            </a:custGeom>
            <a:solidFill>
              <a:srgbClr val="F4F8FA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C5E11EA0-C34E-47CC-A1C4-C041612819E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037252" y="3334944"/>
              <a:ext cx="970552" cy="454013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accent4"/>
                </a:gs>
                <a:gs pos="87000">
                  <a:schemeClr val="accent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9" name="Text Placeholder 862">
            <a:extLst>
              <a:ext uri="{FF2B5EF4-FFF2-40B4-BE49-F238E27FC236}">
                <a16:creationId xmlns:a16="http://schemas.microsoft.com/office/drawing/2014/main" id="{65A5776C-9EB9-F84B-B0C4-411FA1106F6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3" y="2233670"/>
            <a:ext cx="6497867" cy="22859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>
                <a:solidFill>
                  <a:schemeClr val="accent2"/>
                </a:solidFill>
              </a:defRPr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Slide with large text placeholder, decoration shows a leaf gradient parallelogram.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41C67AF7-9EB7-0341-9DC2-03D64510AF8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8399"/>
            <a:ext cx="1539751" cy="557784"/>
          </a:xfrm>
          <a:prstGeom prst="rect">
            <a:avLst/>
          </a:prstGeom>
        </p:spPr>
      </p:pic>
      <p:sp>
        <p:nvSpPr>
          <p:cNvPr id="14" name="Copyright" descr="Confidential copyright VMware, Inc. 2021">
            <a:extLst>
              <a:ext uri="{FF2B5EF4-FFF2-40B4-BE49-F238E27FC236}">
                <a16:creationId xmlns:a16="http://schemas.microsoft.com/office/drawing/2014/main" id="{C1C07BA8-4518-6843-9F15-ED43E7CA98F8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©2022 VMware, Inc.</a:t>
            </a:r>
          </a:p>
        </p:txBody>
      </p:sp>
      <p:sp>
        <p:nvSpPr>
          <p:cNvPr id="15" name="page number">
            <a:extLst>
              <a:ext uri="{FF2B5EF4-FFF2-40B4-BE49-F238E27FC236}">
                <a16:creationId xmlns:a16="http://schemas.microsoft.com/office/drawing/2014/main" id="{55FF2E89-7A98-C14C-B802-9BBF588108E5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2583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Statement - Plu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87A5295-1C34-F54C-8F83-D1F82B2A494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991446" y="-1855011"/>
            <a:ext cx="13468141" cy="9864449"/>
            <a:chOff x="-991446" y="-1855011"/>
            <a:chExt cx="13468141" cy="9864449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AA04BF1-028D-4BDA-A4B7-2EF92A07422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810400" y="-3656857"/>
              <a:ext cx="9864449" cy="13468141"/>
            </a:xfrm>
            <a:custGeom>
              <a:avLst/>
              <a:gdLst>
                <a:gd name="connsiteX0" fmla="*/ 0 w 9864449"/>
                <a:gd name="connsiteY0" fmla="*/ 7314461 h 13468141"/>
                <a:gd name="connsiteX1" fmla="*/ 7314462 w 9864449"/>
                <a:gd name="connsiteY1" fmla="*/ 0 h 13468141"/>
                <a:gd name="connsiteX2" fmla="*/ 9864449 w 9864449"/>
                <a:gd name="connsiteY2" fmla="*/ 2549987 h 13468141"/>
                <a:gd name="connsiteX3" fmla="*/ 9864449 w 9864449"/>
                <a:gd name="connsiteY3" fmla="*/ 7148688 h 13468141"/>
                <a:gd name="connsiteX4" fmla="*/ 3544996 w 9864449"/>
                <a:gd name="connsiteY4" fmla="*/ 13468141 h 13468141"/>
                <a:gd name="connsiteX5" fmla="*/ 0 w 9864449"/>
                <a:gd name="connsiteY5" fmla="*/ 9923145 h 1346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864449" h="13468141">
                  <a:moveTo>
                    <a:pt x="0" y="7314461"/>
                  </a:moveTo>
                  <a:lnTo>
                    <a:pt x="7314462" y="0"/>
                  </a:lnTo>
                  <a:lnTo>
                    <a:pt x="9864449" y="2549987"/>
                  </a:lnTo>
                  <a:lnTo>
                    <a:pt x="9864449" y="7148688"/>
                  </a:lnTo>
                  <a:lnTo>
                    <a:pt x="3544996" y="13468141"/>
                  </a:lnTo>
                  <a:lnTo>
                    <a:pt x="0" y="9923145"/>
                  </a:lnTo>
                  <a:close/>
                </a:path>
              </a:pathLst>
            </a:custGeom>
            <a:solidFill>
              <a:srgbClr val="F4F8FA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473426A1-35AB-43B6-9A41-2142ACF3ACC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037252" y="3334944"/>
              <a:ext cx="970552" cy="454013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rgbClr val="7F35AB"/>
                </a:gs>
                <a:gs pos="87000">
                  <a:srgbClr val="264088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10" name="Text Placeholder 862">
            <a:extLst>
              <a:ext uri="{FF2B5EF4-FFF2-40B4-BE49-F238E27FC236}">
                <a16:creationId xmlns:a16="http://schemas.microsoft.com/office/drawing/2014/main" id="{BB1BA4EC-6D18-954E-81DD-4678CFBE6FF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3" y="2233670"/>
            <a:ext cx="6497867" cy="22859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>
                <a:solidFill>
                  <a:schemeClr val="accent5"/>
                </a:solidFill>
              </a:defRPr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Slide with large text placeholder, decoration shows a plum gradient parallelogram.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020D20A8-C786-6748-8A0E-D0CA13B8DF7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8399"/>
            <a:ext cx="1539751" cy="557784"/>
          </a:xfrm>
          <a:prstGeom prst="rect">
            <a:avLst/>
          </a:prstGeom>
        </p:spPr>
      </p:pic>
      <p:sp>
        <p:nvSpPr>
          <p:cNvPr id="14" name="Copyright" descr="Confidential copyright VMware, Inc. 2021">
            <a:extLst>
              <a:ext uri="{FF2B5EF4-FFF2-40B4-BE49-F238E27FC236}">
                <a16:creationId xmlns:a16="http://schemas.microsoft.com/office/drawing/2014/main" id="{61E350AC-1475-D749-AF9C-E3A92DA17D69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©2022 VMware, Inc.</a:t>
            </a:r>
          </a:p>
        </p:txBody>
      </p:sp>
      <p:sp>
        <p:nvSpPr>
          <p:cNvPr id="16" name="page number">
            <a:extLst>
              <a:ext uri="{FF2B5EF4-FFF2-40B4-BE49-F238E27FC236}">
                <a16:creationId xmlns:a16="http://schemas.microsoft.com/office/drawing/2014/main" id="{312DD3E6-E621-1B4F-9197-621CC0C346AF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4013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– Aqu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6592948" y="1582578"/>
            <a:ext cx="4996403" cy="1234440"/>
          </a:xfrm>
        </p:spPr>
        <p:txBody>
          <a:bodyPr wrap="square" anchor="b"/>
          <a:lstStyle>
            <a:lvl1pPr algn="l">
              <a:defRPr sz="4000" b="0" cap="none" baseline="0"/>
            </a:lvl1pPr>
          </a:lstStyle>
          <a:p>
            <a:r>
              <a:rPr lang="en-US" dirty="0"/>
              <a:t>Title Slide - Aqua &amp; Ocean Color Theme</a:t>
            </a:r>
          </a:p>
        </p:txBody>
      </p:sp>
      <p:sp>
        <p:nvSpPr>
          <p:cNvPr id="128" name="Subtitle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592948" y="2867279"/>
            <a:ext cx="5116452" cy="41640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subtitle placeholder</a:t>
            </a:r>
          </a:p>
        </p:txBody>
      </p:sp>
      <p:sp>
        <p:nvSpPr>
          <p:cNvPr id="14" name="Click to edit Speaker Name ">
            <a:extLst>
              <a:ext uri="{FF2B5EF4-FFF2-40B4-BE49-F238E27FC236}">
                <a16:creationId xmlns:a16="http://schemas.microsoft.com/office/drawing/2014/main" id="{179DB1F6-DFFE-5E43-994F-B7DBFB112CA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92948" y="4737425"/>
            <a:ext cx="5402202" cy="355601"/>
          </a:xfrm>
        </p:spPr>
        <p:txBody>
          <a:bodyPr anchor="b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None/>
              <a:tabLst/>
              <a:defRPr lang="en-US" sz="1600" b="0" i="0" u="none" strike="noStrike" smtClean="0">
                <a:effectLst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Speaker Name (Insert pronouns)</a:t>
            </a:r>
          </a:p>
        </p:txBody>
      </p:sp>
      <p:sp>
        <p:nvSpPr>
          <p:cNvPr id="15" name="Click to edit role">
            <a:extLst>
              <a:ext uri="{FF2B5EF4-FFF2-40B4-BE49-F238E27FC236}">
                <a16:creationId xmlns:a16="http://schemas.microsoft.com/office/drawing/2014/main" id="{6C710D35-A62F-6545-8876-C6793E801C8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92948" y="5117480"/>
            <a:ext cx="5402202" cy="355601"/>
          </a:xfrm>
        </p:spPr>
        <p:txBody>
          <a:bodyPr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Role / Division at VMware</a:t>
            </a:r>
          </a:p>
        </p:txBody>
      </p:sp>
      <p:sp>
        <p:nvSpPr>
          <p:cNvPr id="17" name="Click to edit role">
            <a:extLst>
              <a:ext uri="{FF2B5EF4-FFF2-40B4-BE49-F238E27FC236}">
                <a16:creationId xmlns:a16="http://schemas.microsoft.com/office/drawing/2014/main" id="{B7F8A130-4773-4943-B490-D62738C5089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592948" y="5485986"/>
            <a:ext cx="5402202" cy="355601"/>
          </a:xfrm>
        </p:spPr>
        <p:txBody>
          <a:bodyPr/>
          <a:lstStyle>
            <a:lvl1pPr algn="l">
              <a:buNone/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grpSp>
        <p:nvGrpSpPr>
          <p:cNvPr id="3" name="parallelogram graphics">
            <a:extLst>
              <a:ext uri="{FF2B5EF4-FFF2-40B4-BE49-F238E27FC236}">
                <a16:creationId xmlns:a16="http://schemas.microsoft.com/office/drawing/2014/main" id="{0A9844F3-FFD1-7B47-8E20-3B1B8C9D30F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488217" y="1084671"/>
            <a:ext cx="9623529" cy="5494609"/>
            <a:chOff x="-1488217" y="1084671"/>
            <a:chExt cx="9623529" cy="5494609"/>
          </a:xfrm>
        </p:grpSpPr>
        <p:sp>
          <p:nvSpPr>
            <p:cNvPr id="35" name="Freeform 34" title="gradient decorative shape">
              <a:extLst>
                <a:ext uri="{FF2B5EF4-FFF2-40B4-BE49-F238E27FC236}">
                  <a16:creationId xmlns:a16="http://schemas.microsoft.com/office/drawing/2014/main" id="{FC6E33BE-E922-E74A-8DF9-693000E673D6}"/>
                </a:ext>
              </a:extLst>
            </p:cNvPr>
            <p:cNvSpPr/>
            <p:nvPr userDrawn="1"/>
          </p:nvSpPr>
          <p:spPr>
            <a:xfrm rot="2700000">
              <a:off x="2061554" y="1519285"/>
              <a:ext cx="2801109" cy="7318881"/>
            </a:xfrm>
            <a:custGeom>
              <a:avLst/>
              <a:gdLst>
                <a:gd name="connsiteX0" fmla="*/ 0 w 2801109"/>
                <a:gd name="connsiteY0" fmla="*/ 0 h 7318881"/>
                <a:gd name="connsiteX1" fmla="*/ 2801109 w 2801109"/>
                <a:gd name="connsiteY1" fmla="*/ 0 h 7318881"/>
                <a:gd name="connsiteX2" fmla="*/ 2801109 w 2801109"/>
                <a:gd name="connsiteY2" fmla="*/ 4642648 h 7318881"/>
                <a:gd name="connsiteX3" fmla="*/ 163834 w 2801109"/>
                <a:gd name="connsiteY3" fmla="*/ 7318881 h 7318881"/>
                <a:gd name="connsiteX4" fmla="*/ 0 w 2801109"/>
                <a:gd name="connsiteY4" fmla="*/ 7155046 h 7318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01109" h="7318881">
                  <a:moveTo>
                    <a:pt x="0" y="0"/>
                  </a:moveTo>
                  <a:lnTo>
                    <a:pt x="2801109" y="0"/>
                  </a:lnTo>
                  <a:lnTo>
                    <a:pt x="2801109" y="4642648"/>
                  </a:lnTo>
                  <a:lnTo>
                    <a:pt x="163834" y="7318881"/>
                  </a:lnTo>
                  <a:lnTo>
                    <a:pt x="0" y="7155046"/>
                  </a:lnTo>
                  <a:close/>
                </a:path>
              </a:pathLst>
            </a:custGeom>
            <a:gradFill>
              <a:gsLst>
                <a:gs pos="25000">
                  <a:schemeClr val="bg1">
                    <a:alpha val="0"/>
                  </a:schemeClr>
                </a:gs>
                <a:gs pos="72000">
                  <a:schemeClr val="accent1"/>
                </a:gs>
              </a:gsLst>
              <a:lin ang="42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34" name="Freeform 33" title="gradient decorative shape">
              <a:extLst>
                <a:ext uri="{FF2B5EF4-FFF2-40B4-BE49-F238E27FC236}">
                  <a16:creationId xmlns:a16="http://schemas.microsoft.com/office/drawing/2014/main" id="{02065BB3-0DD8-1442-A077-9B671C2CD52B}"/>
                </a:ext>
              </a:extLst>
            </p:cNvPr>
            <p:cNvSpPr/>
            <p:nvPr userDrawn="1"/>
          </p:nvSpPr>
          <p:spPr>
            <a:xfrm rot="2700000">
              <a:off x="1987453" y="-2390999"/>
              <a:ext cx="2672190" cy="9623529"/>
            </a:xfrm>
            <a:custGeom>
              <a:avLst/>
              <a:gdLst>
                <a:gd name="connsiteX0" fmla="*/ 0 w 2672190"/>
                <a:gd name="connsiteY0" fmla="*/ 2669635 h 9623529"/>
                <a:gd name="connsiteX1" fmla="*/ 2669635 w 2672190"/>
                <a:gd name="connsiteY1" fmla="*/ 0 h 9623529"/>
                <a:gd name="connsiteX2" fmla="*/ 2669635 w 2672190"/>
                <a:gd name="connsiteY2" fmla="*/ 8389488 h 9623529"/>
                <a:gd name="connsiteX3" fmla="*/ 2671345 w 2672190"/>
                <a:gd name="connsiteY3" fmla="*/ 8407448 h 9623529"/>
                <a:gd name="connsiteX4" fmla="*/ 2671258 w 2672190"/>
                <a:gd name="connsiteY4" fmla="*/ 9386208 h 9623529"/>
                <a:gd name="connsiteX5" fmla="*/ 1437129 w 2672190"/>
                <a:gd name="connsiteY5" fmla="*/ 9623529 h 9623529"/>
                <a:gd name="connsiteX6" fmla="*/ 0 w 2672190"/>
                <a:gd name="connsiteY6" fmla="*/ 8186399 h 9623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72190" h="9623529">
                  <a:moveTo>
                    <a:pt x="0" y="2669635"/>
                  </a:moveTo>
                  <a:lnTo>
                    <a:pt x="2669635" y="0"/>
                  </a:lnTo>
                  <a:lnTo>
                    <a:pt x="2669635" y="8389488"/>
                  </a:lnTo>
                  <a:lnTo>
                    <a:pt x="2671345" y="8407448"/>
                  </a:lnTo>
                  <a:cubicBezTo>
                    <a:pt x="2674309" y="8739688"/>
                    <a:pt x="2668294" y="9053968"/>
                    <a:pt x="2671258" y="9386208"/>
                  </a:cubicBezTo>
                  <a:lnTo>
                    <a:pt x="1437129" y="9623529"/>
                  </a:lnTo>
                  <a:lnTo>
                    <a:pt x="0" y="8186399"/>
                  </a:lnTo>
                  <a:close/>
                </a:path>
              </a:pathLst>
            </a:custGeom>
            <a:gradFill>
              <a:gsLst>
                <a:gs pos="33000">
                  <a:schemeClr val="accent3"/>
                </a:gs>
                <a:gs pos="78000">
                  <a:schemeClr val="bg1">
                    <a:alpha val="0"/>
                  </a:schemeClr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12" name="VMware logo">
            <a:extLst>
              <a:ext uri="{FF2B5EF4-FFF2-40B4-BE49-F238E27FC236}">
                <a16:creationId xmlns:a16="http://schemas.microsoft.com/office/drawing/2014/main" id="{204DE4A6-6232-5642-BD28-F03961ABC67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3" name="Copyright" descr="Confidential copyright VMware, Inc. 2021">
            <a:extLst>
              <a:ext uri="{FF2B5EF4-FFF2-40B4-BE49-F238E27FC236}">
                <a16:creationId xmlns:a16="http://schemas.microsoft.com/office/drawing/2014/main" id="{67A12218-5F19-AB45-AFB4-EED5DBCA22CD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©2022 VMware, Inc.</a:t>
            </a:r>
          </a:p>
        </p:txBody>
      </p:sp>
    </p:spTree>
    <p:extLst>
      <p:ext uri="{BB962C8B-B14F-4D97-AF65-F5344CB8AC3E}">
        <p14:creationId xmlns:p14="http://schemas.microsoft.com/office/powerpoint/2010/main" val="3063880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Statement - Aqu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1E088029-FE4A-1B4C-A072-67918A54839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991446" y="-1855011"/>
            <a:ext cx="13468141" cy="9864449"/>
            <a:chOff x="-991446" y="-1855011"/>
            <a:chExt cx="13468141" cy="9864449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19A14F3E-8802-40CC-94BC-F7A8969E93E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810400" y="-3656857"/>
              <a:ext cx="9864449" cy="13468141"/>
            </a:xfrm>
            <a:custGeom>
              <a:avLst/>
              <a:gdLst>
                <a:gd name="connsiteX0" fmla="*/ 0 w 9864449"/>
                <a:gd name="connsiteY0" fmla="*/ 7314461 h 13468141"/>
                <a:gd name="connsiteX1" fmla="*/ 7314462 w 9864449"/>
                <a:gd name="connsiteY1" fmla="*/ 0 h 13468141"/>
                <a:gd name="connsiteX2" fmla="*/ 9864449 w 9864449"/>
                <a:gd name="connsiteY2" fmla="*/ 2549987 h 13468141"/>
                <a:gd name="connsiteX3" fmla="*/ 9864449 w 9864449"/>
                <a:gd name="connsiteY3" fmla="*/ 7148688 h 13468141"/>
                <a:gd name="connsiteX4" fmla="*/ 3544996 w 9864449"/>
                <a:gd name="connsiteY4" fmla="*/ 13468141 h 13468141"/>
                <a:gd name="connsiteX5" fmla="*/ 0 w 9864449"/>
                <a:gd name="connsiteY5" fmla="*/ 9923145 h 1346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864449" h="13468141">
                  <a:moveTo>
                    <a:pt x="0" y="7314461"/>
                  </a:moveTo>
                  <a:lnTo>
                    <a:pt x="7314462" y="0"/>
                  </a:lnTo>
                  <a:lnTo>
                    <a:pt x="9864449" y="2549987"/>
                  </a:lnTo>
                  <a:lnTo>
                    <a:pt x="9864449" y="7148688"/>
                  </a:lnTo>
                  <a:lnTo>
                    <a:pt x="3544996" y="13468141"/>
                  </a:lnTo>
                  <a:lnTo>
                    <a:pt x="0" y="9923145"/>
                  </a:lnTo>
                  <a:close/>
                </a:path>
              </a:pathLst>
            </a:custGeom>
            <a:solidFill>
              <a:srgbClr val="F4F8FA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CD52C01-87CF-4DAA-AF73-217E439433C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037252" y="3334944"/>
              <a:ext cx="970552" cy="454013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accent3"/>
                </a:gs>
                <a:gs pos="87000">
                  <a:schemeClr val="accent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9" name="Text Placeholder 862">
            <a:extLst>
              <a:ext uri="{FF2B5EF4-FFF2-40B4-BE49-F238E27FC236}">
                <a16:creationId xmlns:a16="http://schemas.microsoft.com/office/drawing/2014/main" id="{113BEA88-710C-A54D-A13C-5E36B6B878B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3" y="2233670"/>
            <a:ext cx="6497867" cy="22859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>
                <a:solidFill>
                  <a:schemeClr val="accent1"/>
                </a:solidFill>
              </a:defRPr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Slide with large text placeholder, decoration shows an aqua gradient parallelogram.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6C367E7D-27EB-DB42-901F-5E8EDE8B1D8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8399"/>
            <a:ext cx="1539751" cy="557784"/>
          </a:xfrm>
          <a:prstGeom prst="rect">
            <a:avLst/>
          </a:prstGeom>
        </p:spPr>
      </p:pic>
      <p:sp>
        <p:nvSpPr>
          <p:cNvPr id="14" name="Copyright" descr="Confidential copyright VMware, Inc. 2021">
            <a:extLst>
              <a:ext uri="{FF2B5EF4-FFF2-40B4-BE49-F238E27FC236}">
                <a16:creationId xmlns:a16="http://schemas.microsoft.com/office/drawing/2014/main" id="{4C8BAF66-C969-D84D-8FC8-7692D54BF5A4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©2022 VMware, Inc.</a:t>
            </a:r>
          </a:p>
        </p:txBody>
      </p:sp>
      <p:sp>
        <p:nvSpPr>
          <p:cNvPr id="16" name="page number">
            <a:extLst>
              <a:ext uri="{FF2B5EF4-FFF2-40B4-BE49-F238E27FC236}">
                <a16:creationId xmlns:a16="http://schemas.microsoft.com/office/drawing/2014/main" id="{3A15EC20-3B57-4E4E-872C-A34852CBEF14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3219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with Icon - Oc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862">
            <a:extLst>
              <a:ext uri="{FF2B5EF4-FFF2-40B4-BE49-F238E27FC236}">
                <a16:creationId xmlns:a16="http://schemas.microsoft.com/office/drawing/2014/main" id="{E56855D3-D3B3-4208-ADBF-9790190F0A6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3" y="2514600"/>
            <a:ext cx="5556813" cy="18287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>
                <a:solidFill>
                  <a:schemeClr val="accent2"/>
                </a:solidFill>
              </a:defRPr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Slide with large text placeholder and circle graphic. Circle is ocean color with a sample icon in the center.</a:t>
            </a: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B95FD2E6-B8EA-4366-97C4-6A53370F84D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379720" y="-80614"/>
            <a:ext cx="6809966" cy="6821367"/>
          </a:xfrm>
          <a:custGeom>
            <a:avLst/>
            <a:gdLst>
              <a:gd name="connsiteX0" fmla="*/ 6845677 w 6846538"/>
              <a:gd name="connsiteY0" fmla="*/ 4820854 h 6858000"/>
              <a:gd name="connsiteX1" fmla="*/ 4811938 w 6846538"/>
              <a:gd name="connsiteY1" fmla="*/ 6857998 h 6858000"/>
              <a:gd name="connsiteX2" fmla="*/ 6845677 w 6846538"/>
              <a:gd name="connsiteY2" fmla="*/ 6857998 h 6858000"/>
              <a:gd name="connsiteX3" fmla="*/ 6846538 w 6846538"/>
              <a:gd name="connsiteY3" fmla="*/ 0 h 6858000"/>
              <a:gd name="connsiteX4" fmla="*/ 6846538 w 6846538"/>
              <a:gd name="connsiteY4" fmla="*/ 6858000 h 6858000"/>
              <a:gd name="connsiteX5" fmla="*/ 0 w 6846538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46538" h="6858000">
                <a:moveTo>
                  <a:pt x="6845677" y="4820854"/>
                </a:moveTo>
                <a:lnTo>
                  <a:pt x="4811938" y="6857998"/>
                </a:lnTo>
                <a:lnTo>
                  <a:pt x="6845677" y="6857998"/>
                </a:lnTo>
                <a:close/>
                <a:moveTo>
                  <a:pt x="6846538" y="0"/>
                </a:moveTo>
                <a:lnTo>
                  <a:pt x="6846538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rgbClr val="F4F8FA"/>
              </a:gs>
              <a:gs pos="30000">
                <a:srgbClr val="F4F8FA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147" name="Oval 2146" descr="place icon in center">
            <a:extLst>
              <a:ext uri="{FF2B5EF4-FFF2-40B4-BE49-F238E27FC236}">
                <a16:creationId xmlns:a16="http://schemas.microsoft.com/office/drawing/2014/main" id="{FDDA58E5-A99B-48C0-A6B7-6BAE32E46F62}"/>
              </a:ext>
              <a:ext uri="{C183D7F6-B498-43B3-948B-1728B52AA6E4}">
                <adec:decorative xmlns="" xmlns:adec="http://schemas.microsoft.com/office/drawing/2017/decorative" val="0"/>
              </a:ext>
            </a:extLst>
          </p:cNvPr>
          <p:cNvSpPr/>
          <p:nvPr userDrawn="1"/>
        </p:nvSpPr>
        <p:spPr bwMode="gray">
          <a:xfrm>
            <a:off x="7273815" y="1515193"/>
            <a:ext cx="3735912" cy="373591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0325" lvl="0" algn="ctr">
              <a:spcAft>
                <a:spcPts val="800"/>
              </a:spcAft>
            </a:pPr>
            <a:endParaRPr lang="en-US" sz="1400" kern="0" dirty="0"/>
          </a:p>
        </p:txBody>
      </p:sp>
      <p:sp>
        <p:nvSpPr>
          <p:cNvPr id="8" name="page number">
            <a:extLst>
              <a:ext uri="{FF2B5EF4-FFF2-40B4-BE49-F238E27FC236}">
                <a16:creationId xmlns:a16="http://schemas.microsoft.com/office/drawing/2014/main" id="{45469056-638C-FF40-8AA5-0675077535BA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5553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with Icon - Indi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862">
            <a:extLst>
              <a:ext uri="{FF2B5EF4-FFF2-40B4-BE49-F238E27FC236}">
                <a16:creationId xmlns:a16="http://schemas.microsoft.com/office/drawing/2014/main" id="{E56855D3-D3B3-4208-ADBF-9790190F0A6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3" y="2514600"/>
            <a:ext cx="5254471" cy="18287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>
                <a:solidFill>
                  <a:schemeClr val="accent2"/>
                </a:solidFill>
              </a:defRPr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Slide with large text placeholder and circle graphic. Circle is indigo with a sample icon in the center.</a:t>
            </a:r>
          </a:p>
        </p:txBody>
      </p:sp>
      <p:sp>
        <p:nvSpPr>
          <p:cNvPr id="8" name="Freeform: Shape 5">
            <a:extLst>
              <a:ext uri="{FF2B5EF4-FFF2-40B4-BE49-F238E27FC236}">
                <a16:creationId xmlns:a16="http://schemas.microsoft.com/office/drawing/2014/main" id="{D60E6AE3-A325-8F44-9E02-4550AD0A116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379720" y="-80614"/>
            <a:ext cx="6809966" cy="6821367"/>
          </a:xfrm>
          <a:custGeom>
            <a:avLst/>
            <a:gdLst>
              <a:gd name="connsiteX0" fmla="*/ 6845677 w 6846538"/>
              <a:gd name="connsiteY0" fmla="*/ 4820854 h 6858000"/>
              <a:gd name="connsiteX1" fmla="*/ 4811938 w 6846538"/>
              <a:gd name="connsiteY1" fmla="*/ 6857998 h 6858000"/>
              <a:gd name="connsiteX2" fmla="*/ 6845677 w 6846538"/>
              <a:gd name="connsiteY2" fmla="*/ 6857998 h 6858000"/>
              <a:gd name="connsiteX3" fmla="*/ 6846538 w 6846538"/>
              <a:gd name="connsiteY3" fmla="*/ 0 h 6858000"/>
              <a:gd name="connsiteX4" fmla="*/ 6846538 w 6846538"/>
              <a:gd name="connsiteY4" fmla="*/ 6858000 h 6858000"/>
              <a:gd name="connsiteX5" fmla="*/ 0 w 6846538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46538" h="6858000">
                <a:moveTo>
                  <a:pt x="6845677" y="4820854"/>
                </a:moveTo>
                <a:lnTo>
                  <a:pt x="4811938" y="6857998"/>
                </a:lnTo>
                <a:lnTo>
                  <a:pt x="6845677" y="6857998"/>
                </a:lnTo>
                <a:close/>
                <a:moveTo>
                  <a:pt x="6846538" y="0"/>
                </a:moveTo>
                <a:lnTo>
                  <a:pt x="6846538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rgbClr val="F4F8FA"/>
              </a:gs>
              <a:gs pos="29000">
                <a:srgbClr val="F4F8FA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147" name="Oval 2146" descr="place icon in center">
            <a:extLst>
              <a:ext uri="{FF2B5EF4-FFF2-40B4-BE49-F238E27FC236}">
                <a16:creationId xmlns:a16="http://schemas.microsoft.com/office/drawing/2014/main" id="{FDDA58E5-A99B-48C0-A6B7-6BAE32E46F62}"/>
              </a:ext>
              <a:ext uri="{C183D7F6-B498-43B3-948B-1728B52AA6E4}">
                <adec:decorative xmlns="" xmlns:adec="http://schemas.microsoft.com/office/drawing/2017/decorative" val="0"/>
              </a:ext>
            </a:extLst>
          </p:cNvPr>
          <p:cNvSpPr/>
          <p:nvPr userDrawn="1"/>
        </p:nvSpPr>
        <p:spPr bwMode="gray">
          <a:xfrm rot="10800000">
            <a:off x="7273815" y="1515193"/>
            <a:ext cx="3735912" cy="373591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2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0325" lvl="0" algn="ctr">
              <a:spcAft>
                <a:spcPts val="800"/>
              </a:spcAft>
            </a:pPr>
            <a:endParaRPr lang="en-US" sz="1400" kern="0" dirty="0"/>
          </a:p>
        </p:txBody>
      </p:sp>
      <p:sp>
        <p:nvSpPr>
          <p:cNvPr id="7" name="page number">
            <a:extLst>
              <a:ext uri="{FF2B5EF4-FFF2-40B4-BE49-F238E27FC236}">
                <a16:creationId xmlns:a16="http://schemas.microsoft.com/office/drawing/2014/main" id="{2A1148C9-BE55-F64C-8A6E-A5239BDB4089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6960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with Icon - Plu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62">
            <a:extLst>
              <a:ext uri="{FF2B5EF4-FFF2-40B4-BE49-F238E27FC236}">
                <a16:creationId xmlns:a16="http://schemas.microsoft.com/office/drawing/2014/main" id="{0F507127-789E-994A-9A44-353C37E789F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8015" y="2514600"/>
            <a:ext cx="4647032" cy="18287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>
                <a:solidFill>
                  <a:schemeClr val="accent5"/>
                </a:solidFill>
              </a:defRPr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edit text and add a plum color icon to compliment or correspond to your statement.</a:t>
            </a:r>
          </a:p>
        </p:txBody>
      </p:sp>
      <p:sp>
        <p:nvSpPr>
          <p:cNvPr id="8" name="Freeform: Shape 5">
            <a:extLst>
              <a:ext uri="{FF2B5EF4-FFF2-40B4-BE49-F238E27FC236}">
                <a16:creationId xmlns:a16="http://schemas.microsoft.com/office/drawing/2014/main" id="{BB5EC970-0FCA-954A-B470-64D32C5DDFA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379720" y="-80614"/>
            <a:ext cx="6809966" cy="6821367"/>
          </a:xfrm>
          <a:custGeom>
            <a:avLst/>
            <a:gdLst>
              <a:gd name="connsiteX0" fmla="*/ 6845677 w 6846538"/>
              <a:gd name="connsiteY0" fmla="*/ 4820854 h 6858000"/>
              <a:gd name="connsiteX1" fmla="*/ 4811938 w 6846538"/>
              <a:gd name="connsiteY1" fmla="*/ 6857998 h 6858000"/>
              <a:gd name="connsiteX2" fmla="*/ 6845677 w 6846538"/>
              <a:gd name="connsiteY2" fmla="*/ 6857998 h 6858000"/>
              <a:gd name="connsiteX3" fmla="*/ 6846538 w 6846538"/>
              <a:gd name="connsiteY3" fmla="*/ 0 h 6858000"/>
              <a:gd name="connsiteX4" fmla="*/ 6846538 w 6846538"/>
              <a:gd name="connsiteY4" fmla="*/ 6858000 h 6858000"/>
              <a:gd name="connsiteX5" fmla="*/ 0 w 6846538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46538" h="6858000">
                <a:moveTo>
                  <a:pt x="6845677" y="4820854"/>
                </a:moveTo>
                <a:lnTo>
                  <a:pt x="4811938" y="6857998"/>
                </a:lnTo>
                <a:lnTo>
                  <a:pt x="6845677" y="6857998"/>
                </a:lnTo>
                <a:close/>
                <a:moveTo>
                  <a:pt x="6846538" y="0"/>
                </a:moveTo>
                <a:lnTo>
                  <a:pt x="6846538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rgbClr val="F4F8FA"/>
              </a:gs>
              <a:gs pos="30000">
                <a:srgbClr val="F4F8FA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147" name="Oval 2146" descr="place icon in center">
            <a:extLst>
              <a:ext uri="{FF2B5EF4-FFF2-40B4-BE49-F238E27FC236}">
                <a16:creationId xmlns:a16="http://schemas.microsoft.com/office/drawing/2014/main" id="{FDDA58E5-A99B-48C0-A6B7-6BAE32E46F62}"/>
              </a:ext>
              <a:ext uri="{C183D7F6-B498-43B3-948B-1728B52AA6E4}">
                <adec:decorative xmlns="" xmlns:adec="http://schemas.microsoft.com/office/drawing/2017/decorative" val="0"/>
              </a:ext>
            </a:extLst>
          </p:cNvPr>
          <p:cNvSpPr/>
          <p:nvPr userDrawn="1"/>
        </p:nvSpPr>
        <p:spPr bwMode="gray">
          <a:xfrm>
            <a:off x="7273815" y="1515193"/>
            <a:ext cx="3735912" cy="373591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5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0325" lvl="0" algn="ctr">
              <a:spcAft>
                <a:spcPts val="800"/>
              </a:spcAft>
            </a:pPr>
            <a:endParaRPr lang="en-US" sz="1400" kern="0" dirty="0"/>
          </a:p>
        </p:txBody>
      </p:sp>
      <p:sp>
        <p:nvSpPr>
          <p:cNvPr id="7" name="page number">
            <a:extLst>
              <a:ext uri="{FF2B5EF4-FFF2-40B4-BE49-F238E27FC236}">
                <a16:creationId xmlns:a16="http://schemas.microsoft.com/office/drawing/2014/main" id="{4144FBF0-61D7-2140-A159-ECF2E9CDDA21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4615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862">
            <a:extLst>
              <a:ext uri="{FF2B5EF4-FFF2-40B4-BE49-F238E27FC236}">
                <a16:creationId xmlns:a16="http://schemas.microsoft.com/office/drawing/2014/main" id="{C8F55BC8-3E55-49EB-BF20-18EB4F7F597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4" y="2514600"/>
            <a:ext cx="5485844" cy="18287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>
                <a:solidFill>
                  <a:schemeClr val="accent2"/>
                </a:solidFill>
              </a:defRPr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5DD6E7D-B875-48DF-B6A8-450BD6AE171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785688" y="0"/>
            <a:ext cx="5403138" cy="6764798"/>
          </a:xfrm>
        </p:spPr>
        <p:txBody>
          <a:bodyPr lIns="640080" tIns="0" rIns="640080" anchor="ctr"/>
          <a:lstStyle>
            <a:lvl1pPr algn="ctr">
              <a:defRPr/>
            </a:lvl1pPr>
          </a:lstStyle>
          <a:p>
            <a:r>
              <a:rPr lang="en-US" dirty="0"/>
              <a:t>Click on the icon to insert a picture from your computer</a:t>
            </a:r>
          </a:p>
        </p:txBody>
      </p:sp>
      <p:sp>
        <p:nvSpPr>
          <p:cNvPr id="6" name="page number">
            <a:extLst>
              <a:ext uri="{FF2B5EF4-FFF2-40B4-BE49-F238E27FC236}">
                <a16:creationId xmlns:a16="http://schemas.microsoft.com/office/drawing/2014/main" id="{1AAC44A2-B8BC-4B45-BE44-C4C65AFCB660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0822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istic">
    <p:bg>
      <p:bgPr>
        <a:solidFill>
          <a:srgbClr val="F4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B2561DF-30FD-6C49-A8A6-D040520C9F8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2188822" cy="5193397"/>
            <a:chOff x="0" y="0"/>
            <a:chExt cx="12188822" cy="5193397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0F1D41E-848B-4178-A0D2-2A18C692140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 userDrawn="1"/>
          </p:nvSpPr>
          <p:spPr bwMode="hidden">
            <a:xfrm>
              <a:off x="0" y="0"/>
              <a:ext cx="12188822" cy="43322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1ED419A-30D8-44AB-9256-156B54D449C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 userDrawn="1"/>
          </p:nvSpPr>
          <p:spPr bwMode="white">
            <a:xfrm>
              <a:off x="672527" y="722997"/>
              <a:ext cx="4470400" cy="447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5" name="Text Placeholder 14" descr="Doughnut chart label 3">
            <a:extLst>
              <a:ext uri="{FF2B5EF4-FFF2-40B4-BE49-F238E27FC236}">
                <a16:creationId xmlns:a16="http://schemas.microsoft.com/office/drawing/2014/main" id="{E4BDA96F-134D-4855-8751-F1043ABF3B4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2514599"/>
            <a:ext cx="5027613" cy="1371601"/>
          </a:xfrm>
        </p:spPr>
        <p:txBody>
          <a:bodyPr anchor="ctr"/>
          <a:lstStyle>
            <a:lvl1pPr>
              <a:spcBef>
                <a:spcPts val="0"/>
              </a:spcBef>
              <a:defRPr sz="36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Doughnut Chart slide, click to add text here</a:t>
            </a:r>
          </a:p>
        </p:txBody>
      </p:sp>
      <p:sp>
        <p:nvSpPr>
          <p:cNvPr id="23" name="Chart Placeholder 22">
            <a:extLst>
              <a:ext uri="{FF2B5EF4-FFF2-40B4-BE49-F238E27FC236}">
                <a16:creationId xmlns:a16="http://schemas.microsoft.com/office/drawing/2014/main" id="{4093E53D-7586-4113-99BD-F45F1343692F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662672" y="722997"/>
            <a:ext cx="4480256" cy="448025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insert a </a:t>
            </a:r>
            <a:br>
              <a:rPr lang="en-US" dirty="0"/>
            </a:br>
            <a:r>
              <a:rPr lang="en-US" dirty="0"/>
              <a:t>Doughnut chart</a:t>
            </a:r>
          </a:p>
        </p:txBody>
      </p:sp>
      <p:sp>
        <p:nvSpPr>
          <p:cNvPr id="13" name="Text Placeholder 12" descr="Doughnut chart label 1">
            <a:extLst>
              <a:ext uri="{FF2B5EF4-FFF2-40B4-BE49-F238E27FC236}">
                <a16:creationId xmlns:a16="http://schemas.microsoft.com/office/drawing/2014/main" id="{8C4F4198-4BE0-4282-8B86-20DED598DC1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8330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0" name="Text Placeholder 12" descr="Doughnut chart label 2">
            <a:extLst>
              <a:ext uri="{FF2B5EF4-FFF2-40B4-BE49-F238E27FC236}">
                <a16:creationId xmlns:a16="http://schemas.microsoft.com/office/drawing/2014/main" id="{4B5F4E67-F2E8-4777-B495-668C321DCBA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436416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1" name="Text Placeholder 12" descr="Doughnut chart label 4">
            <a:extLst>
              <a:ext uri="{FF2B5EF4-FFF2-40B4-BE49-F238E27FC236}">
                <a16:creationId xmlns:a16="http://schemas.microsoft.com/office/drawing/2014/main" id="{704846F3-64ED-4181-8AEC-68B9734DA96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261103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2" name="Text Placeholder 12" descr="Doughnut chart label 5">
            <a:extLst>
              <a:ext uri="{FF2B5EF4-FFF2-40B4-BE49-F238E27FC236}">
                <a16:creationId xmlns:a16="http://schemas.microsoft.com/office/drawing/2014/main" id="{DD17F439-D919-44B7-889F-96A1DAF172D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8109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3" name="Text Placeholder 12" descr="Doughnut chart label 6">
            <a:extLst>
              <a:ext uri="{FF2B5EF4-FFF2-40B4-BE49-F238E27FC236}">
                <a16:creationId xmlns:a16="http://schemas.microsoft.com/office/drawing/2014/main" id="{0DA74846-CC03-44FE-9AE5-4975E808F8A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920672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page number">
            <a:extLst>
              <a:ext uri="{FF2B5EF4-FFF2-40B4-BE49-F238E27FC236}">
                <a16:creationId xmlns:a16="http://schemas.microsoft.com/office/drawing/2014/main" id="{5FED840F-E343-734C-96BA-0EFF5AE5DADC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4289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ge number">
            <a:extLst>
              <a:ext uri="{FF2B5EF4-FFF2-40B4-BE49-F238E27FC236}">
                <a16:creationId xmlns:a16="http://schemas.microsoft.com/office/drawing/2014/main" id="{BE17F87B-8433-6C45-84D8-13DF5C0ADDB4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9995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/ Closing - Lea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55EF2240-266A-4843-B008-4BC7F29D261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2096828" y="875736"/>
            <a:ext cx="8395793" cy="2908667"/>
            <a:chOff x="-2096828" y="875736"/>
            <a:chExt cx="8395793" cy="2908667"/>
          </a:xfrm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390856DC-2061-2B48-BE11-4479A868B88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874528" y="-2095620"/>
              <a:ext cx="2453081" cy="8395793"/>
            </a:xfrm>
            <a:custGeom>
              <a:avLst/>
              <a:gdLst>
                <a:gd name="connsiteX0" fmla="*/ 0 w 2453081"/>
                <a:gd name="connsiteY0" fmla="*/ 2451371 h 8395793"/>
                <a:gd name="connsiteX1" fmla="*/ 951724 w 2453081"/>
                <a:gd name="connsiteY1" fmla="*/ 1499646 h 8395793"/>
                <a:gd name="connsiteX2" fmla="*/ 2451371 w 2453081"/>
                <a:gd name="connsiteY2" fmla="*/ 0 h 8395793"/>
                <a:gd name="connsiteX3" fmla="*/ 2451371 w 2453081"/>
                <a:gd name="connsiteY3" fmla="*/ 8322767 h 8395793"/>
                <a:gd name="connsiteX4" fmla="*/ 2453081 w 2453081"/>
                <a:gd name="connsiteY4" fmla="*/ 8340727 h 8395793"/>
                <a:gd name="connsiteX5" fmla="*/ 2453076 w 2453081"/>
                <a:gd name="connsiteY5" fmla="*/ 8395793 h 8395793"/>
                <a:gd name="connsiteX6" fmla="*/ 2107648 w 2453081"/>
                <a:gd name="connsiteY6" fmla="*/ 8050365 h 8395793"/>
                <a:gd name="connsiteX7" fmla="*/ 2107650 w 2453081"/>
                <a:gd name="connsiteY7" fmla="*/ 8050364 h 8395793"/>
                <a:gd name="connsiteX8" fmla="*/ 0 w 2453081"/>
                <a:gd name="connsiteY8" fmla="*/ 5942713 h 8395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53081" h="8395793">
                  <a:moveTo>
                    <a:pt x="0" y="2451371"/>
                  </a:moveTo>
                  <a:lnTo>
                    <a:pt x="951724" y="1499646"/>
                  </a:lnTo>
                  <a:lnTo>
                    <a:pt x="2451371" y="0"/>
                  </a:lnTo>
                  <a:lnTo>
                    <a:pt x="2451371" y="8322767"/>
                  </a:lnTo>
                  <a:lnTo>
                    <a:pt x="2453081" y="8340727"/>
                  </a:lnTo>
                  <a:lnTo>
                    <a:pt x="2453076" y="8395793"/>
                  </a:lnTo>
                  <a:lnTo>
                    <a:pt x="2107648" y="8050365"/>
                  </a:lnTo>
                  <a:lnTo>
                    <a:pt x="2107650" y="8050364"/>
                  </a:lnTo>
                  <a:lnTo>
                    <a:pt x="0" y="594271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798277E7-A565-C042-AA42-42D59F2BB62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8900000">
              <a:off x="-1169136" y="3117277"/>
              <a:ext cx="6372785" cy="667126"/>
            </a:xfrm>
            <a:custGeom>
              <a:avLst/>
              <a:gdLst>
                <a:gd name="connsiteX0" fmla="*/ 6372785 w 6372785"/>
                <a:gd name="connsiteY0" fmla="*/ 0 h 667126"/>
                <a:gd name="connsiteX1" fmla="*/ 6372785 w 6372785"/>
                <a:gd name="connsiteY1" fmla="*/ 667126 h 667126"/>
                <a:gd name="connsiteX2" fmla="*/ 0 w 6372785"/>
                <a:gd name="connsiteY2" fmla="*/ 667126 h 667126"/>
                <a:gd name="connsiteX3" fmla="*/ 667126 w 6372785"/>
                <a:gd name="connsiteY3" fmla="*/ 0 h 667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72785" h="667126">
                  <a:moveTo>
                    <a:pt x="6372785" y="0"/>
                  </a:moveTo>
                  <a:lnTo>
                    <a:pt x="6372785" y="667126"/>
                  </a:lnTo>
                  <a:lnTo>
                    <a:pt x="0" y="667126"/>
                  </a:lnTo>
                  <a:lnTo>
                    <a:pt x="667126" y="0"/>
                  </a:lnTo>
                  <a:close/>
                </a:path>
              </a:pathLst>
            </a:custGeom>
            <a:gradFill>
              <a:gsLst>
                <a:gs pos="94000">
                  <a:schemeClr val="bg1"/>
                </a:gs>
                <a:gs pos="16000">
                  <a:schemeClr val="accent4"/>
                </a:gs>
                <a:gs pos="76000">
                  <a:schemeClr val="bg1"/>
                </a:gs>
              </a:gsLst>
              <a:lin ang="78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01F07DE2-A4BE-3B43-A385-D616B948566C}"/>
              </a:ext>
            </a:extLst>
          </p:cNvPr>
          <p:cNvSpPr txBox="1"/>
          <p:nvPr userDrawn="1"/>
        </p:nvSpPr>
        <p:spPr>
          <a:xfrm>
            <a:off x="7122912" y="4133697"/>
            <a:ext cx="3585557" cy="69249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5000" b="0" kern="1200" cap="none" baseline="0" dirty="0">
                <a:solidFill>
                  <a:schemeClr val="accent2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083A34EF-ECB2-4146-A506-C274E70D968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8399"/>
            <a:ext cx="1539751" cy="557784"/>
          </a:xfrm>
          <a:prstGeom prst="rect">
            <a:avLst/>
          </a:prstGeom>
        </p:spPr>
      </p:pic>
      <p:sp>
        <p:nvSpPr>
          <p:cNvPr id="14" name="Copyright" descr="Confidential copyright VMware, Inc. 2021">
            <a:extLst>
              <a:ext uri="{FF2B5EF4-FFF2-40B4-BE49-F238E27FC236}">
                <a16:creationId xmlns:a16="http://schemas.microsoft.com/office/drawing/2014/main" id="{2B712F1C-B8CD-7646-A97B-4158C30FC0C3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©2022 VMware, Inc.</a:t>
            </a:r>
          </a:p>
        </p:txBody>
      </p:sp>
    </p:spTree>
    <p:extLst>
      <p:ext uri="{BB962C8B-B14F-4D97-AF65-F5344CB8AC3E}">
        <p14:creationId xmlns:p14="http://schemas.microsoft.com/office/powerpoint/2010/main" val="3616535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/ Closing - Plu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827B38C5-18A7-2D47-B7BC-7C6354836CC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2096828" y="875736"/>
            <a:ext cx="8395793" cy="2908667"/>
            <a:chOff x="-2096828" y="875736"/>
            <a:chExt cx="8395793" cy="2908667"/>
          </a:xfrm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67662624-1916-1147-8673-61A88FA00F7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874528" y="-2095620"/>
              <a:ext cx="2453081" cy="8395793"/>
            </a:xfrm>
            <a:custGeom>
              <a:avLst/>
              <a:gdLst>
                <a:gd name="connsiteX0" fmla="*/ 0 w 2453081"/>
                <a:gd name="connsiteY0" fmla="*/ 2451371 h 8395793"/>
                <a:gd name="connsiteX1" fmla="*/ 951724 w 2453081"/>
                <a:gd name="connsiteY1" fmla="*/ 1499646 h 8395793"/>
                <a:gd name="connsiteX2" fmla="*/ 2451371 w 2453081"/>
                <a:gd name="connsiteY2" fmla="*/ 0 h 8395793"/>
                <a:gd name="connsiteX3" fmla="*/ 2451371 w 2453081"/>
                <a:gd name="connsiteY3" fmla="*/ 8322767 h 8395793"/>
                <a:gd name="connsiteX4" fmla="*/ 2453081 w 2453081"/>
                <a:gd name="connsiteY4" fmla="*/ 8340727 h 8395793"/>
                <a:gd name="connsiteX5" fmla="*/ 2453076 w 2453081"/>
                <a:gd name="connsiteY5" fmla="*/ 8395793 h 8395793"/>
                <a:gd name="connsiteX6" fmla="*/ 2107648 w 2453081"/>
                <a:gd name="connsiteY6" fmla="*/ 8050365 h 8395793"/>
                <a:gd name="connsiteX7" fmla="*/ 2107650 w 2453081"/>
                <a:gd name="connsiteY7" fmla="*/ 8050364 h 8395793"/>
                <a:gd name="connsiteX8" fmla="*/ 0 w 2453081"/>
                <a:gd name="connsiteY8" fmla="*/ 5942713 h 8395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53081" h="8395793">
                  <a:moveTo>
                    <a:pt x="0" y="2451371"/>
                  </a:moveTo>
                  <a:lnTo>
                    <a:pt x="951724" y="1499646"/>
                  </a:lnTo>
                  <a:lnTo>
                    <a:pt x="2451371" y="0"/>
                  </a:lnTo>
                  <a:lnTo>
                    <a:pt x="2451371" y="8322767"/>
                  </a:lnTo>
                  <a:lnTo>
                    <a:pt x="2453081" y="8340727"/>
                  </a:lnTo>
                  <a:lnTo>
                    <a:pt x="2453076" y="8395793"/>
                  </a:lnTo>
                  <a:lnTo>
                    <a:pt x="2107648" y="8050365"/>
                  </a:lnTo>
                  <a:lnTo>
                    <a:pt x="2107650" y="8050364"/>
                  </a:lnTo>
                  <a:lnTo>
                    <a:pt x="0" y="5942713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FD09CC14-B3A3-6744-9006-13C8D725B6F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8900000">
              <a:off x="-1169136" y="3117277"/>
              <a:ext cx="6372785" cy="667126"/>
            </a:xfrm>
            <a:custGeom>
              <a:avLst/>
              <a:gdLst>
                <a:gd name="connsiteX0" fmla="*/ 6372785 w 6372785"/>
                <a:gd name="connsiteY0" fmla="*/ 0 h 667126"/>
                <a:gd name="connsiteX1" fmla="*/ 6372785 w 6372785"/>
                <a:gd name="connsiteY1" fmla="*/ 667126 h 667126"/>
                <a:gd name="connsiteX2" fmla="*/ 0 w 6372785"/>
                <a:gd name="connsiteY2" fmla="*/ 667126 h 667126"/>
                <a:gd name="connsiteX3" fmla="*/ 667126 w 6372785"/>
                <a:gd name="connsiteY3" fmla="*/ 0 h 667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72785" h="667126">
                  <a:moveTo>
                    <a:pt x="6372785" y="0"/>
                  </a:moveTo>
                  <a:lnTo>
                    <a:pt x="6372785" y="667126"/>
                  </a:lnTo>
                  <a:lnTo>
                    <a:pt x="0" y="667126"/>
                  </a:lnTo>
                  <a:lnTo>
                    <a:pt x="667126" y="0"/>
                  </a:lnTo>
                  <a:close/>
                </a:path>
              </a:pathLst>
            </a:custGeom>
            <a:gradFill>
              <a:gsLst>
                <a:gs pos="16000">
                  <a:schemeClr val="bg1">
                    <a:alpha val="0"/>
                  </a:schemeClr>
                </a:gs>
                <a:gs pos="77000">
                  <a:schemeClr val="tx2">
                    <a:lumMod val="0"/>
                    <a:lumOff val="100000"/>
                  </a:schemeClr>
                </a:gs>
              </a:gsLst>
              <a:lin ang="78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53EB9DBD-7EC8-8749-8D2B-52C66972D46E}"/>
              </a:ext>
            </a:extLst>
          </p:cNvPr>
          <p:cNvSpPr txBox="1"/>
          <p:nvPr userDrawn="1"/>
        </p:nvSpPr>
        <p:spPr>
          <a:xfrm>
            <a:off x="7122912" y="4133697"/>
            <a:ext cx="3585557" cy="69249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5000" b="0" kern="1200" cap="none" baseline="0" dirty="0">
                <a:solidFill>
                  <a:schemeClr val="accent2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C61EA87E-2139-1044-BE1B-4AB0B084247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8399"/>
            <a:ext cx="1539751" cy="557784"/>
          </a:xfrm>
          <a:prstGeom prst="rect">
            <a:avLst/>
          </a:prstGeom>
        </p:spPr>
      </p:pic>
      <p:sp>
        <p:nvSpPr>
          <p:cNvPr id="14" name="Copyright" descr="Confidential copyright VMware, Inc. 2021">
            <a:extLst>
              <a:ext uri="{FF2B5EF4-FFF2-40B4-BE49-F238E27FC236}">
                <a16:creationId xmlns:a16="http://schemas.microsoft.com/office/drawing/2014/main" id="{0472DE30-0E15-7848-A56B-12C2A04ED13B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©2022 VMware, Inc.</a:t>
            </a:r>
          </a:p>
        </p:txBody>
      </p:sp>
    </p:spTree>
    <p:extLst>
      <p:ext uri="{BB962C8B-B14F-4D97-AF65-F5344CB8AC3E}">
        <p14:creationId xmlns:p14="http://schemas.microsoft.com/office/powerpoint/2010/main" val="3526511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/ Closing - Aqu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26675FC6-0703-3C42-8CBD-782318274E8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2096828" y="875736"/>
            <a:ext cx="8395793" cy="2908667"/>
            <a:chOff x="-2096828" y="875736"/>
            <a:chExt cx="8395793" cy="2908667"/>
          </a:xfrm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32D62845-97D5-614C-B24D-84368E89A87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874528" y="-2095620"/>
              <a:ext cx="2453081" cy="8395793"/>
            </a:xfrm>
            <a:custGeom>
              <a:avLst/>
              <a:gdLst>
                <a:gd name="connsiteX0" fmla="*/ 0 w 2453081"/>
                <a:gd name="connsiteY0" fmla="*/ 2451371 h 8395793"/>
                <a:gd name="connsiteX1" fmla="*/ 951724 w 2453081"/>
                <a:gd name="connsiteY1" fmla="*/ 1499646 h 8395793"/>
                <a:gd name="connsiteX2" fmla="*/ 2451371 w 2453081"/>
                <a:gd name="connsiteY2" fmla="*/ 0 h 8395793"/>
                <a:gd name="connsiteX3" fmla="*/ 2451371 w 2453081"/>
                <a:gd name="connsiteY3" fmla="*/ 8322767 h 8395793"/>
                <a:gd name="connsiteX4" fmla="*/ 2453081 w 2453081"/>
                <a:gd name="connsiteY4" fmla="*/ 8340727 h 8395793"/>
                <a:gd name="connsiteX5" fmla="*/ 2453076 w 2453081"/>
                <a:gd name="connsiteY5" fmla="*/ 8395793 h 8395793"/>
                <a:gd name="connsiteX6" fmla="*/ 2107648 w 2453081"/>
                <a:gd name="connsiteY6" fmla="*/ 8050365 h 8395793"/>
                <a:gd name="connsiteX7" fmla="*/ 2107650 w 2453081"/>
                <a:gd name="connsiteY7" fmla="*/ 8050364 h 8395793"/>
                <a:gd name="connsiteX8" fmla="*/ 0 w 2453081"/>
                <a:gd name="connsiteY8" fmla="*/ 5942713 h 8395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53081" h="8395793">
                  <a:moveTo>
                    <a:pt x="0" y="2451371"/>
                  </a:moveTo>
                  <a:lnTo>
                    <a:pt x="951724" y="1499646"/>
                  </a:lnTo>
                  <a:lnTo>
                    <a:pt x="2451371" y="0"/>
                  </a:lnTo>
                  <a:lnTo>
                    <a:pt x="2451371" y="8322767"/>
                  </a:lnTo>
                  <a:lnTo>
                    <a:pt x="2453081" y="8340727"/>
                  </a:lnTo>
                  <a:lnTo>
                    <a:pt x="2453076" y="8395793"/>
                  </a:lnTo>
                  <a:lnTo>
                    <a:pt x="2107648" y="8050365"/>
                  </a:lnTo>
                  <a:lnTo>
                    <a:pt x="2107650" y="8050364"/>
                  </a:lnTo>
                  <a:lnTo>
                    <a:pt x="0" y="594271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D8567B03-BB58-B046-8C08-41A6910CB75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8900000">
              <a:off x="-1169136" y="3117277"/>
              <a:ext cx="6372785" cy="667126"/>
            </a:xfrm>
            <a:custGeom>
              <a:avLst/>
              <a:gdLst>
                <a:gd name="connsiteX0" fmla="*/ 6372785 w 6372785"/>
                <a:gd name="connsiteY0" fmla="*/ 0 h 667126"/>
                <a:gd name="connsiteX1" fmla="*/ 6372785 w 6372785"/>
                <a:gd name="connsiteY1" fmla="*/ 667126 h 667126"/>
                <a:gd name="connsiteX2" fmla="*/ 0 w 6372785"/>
                <a:gd name="connsiteY2" fmla="*/ 667126 h 667126"/>
                <a:gd name="connsiteX3" fmla="*/ 667126 w 6372785"/>
                <a:gd name="connsiteY3" fmla="*/ 0 h 667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72785" h="667126">
                  <a:moveTo>
                    <a:pt x="6372785" y="0"/>
                  </a:moveTo>
                  <a:lnTo>
                    <a:pt x="6372785" y="667126"/>
                  </a:lnTo>
                  <a:lnTo>
                    <a:pt x="0" y="667126"/>
                  </a:lnTo>
                  <a:lnTo>
                    <a:pt x="667126" y="0"/>
                  </a:lnTo>
                  <a:close/>
                </a:path>
              </a:pathLst>
            </a:custGeom>
            <a:gradFill>
              <a:gsLst>
                <a:gs pos="16000">
                  <a:schemeClr val="bg1">
                    <a:alpha val="0"/>
                  </a:schemeClr>
                </a:gs>
                <a:gs pos="77000">
                  <a:schemeClr val="tx2">
                    <a:lumMod val="0"/>
                    <a:lumOff val="100000"/>
                  </a:schemeClr>
                </a:gs>
              </a:gsLst>
              <a:lin ang="78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1BD12A38-34FF-DD48-95F6-31F5ED4772C8}"/>
              </a:ext>
            </a:extLst>
          </p:cNvPr>
          <p:cNvSpPr txBox="1"/>
          <p:nvPr userDrawn="1"/>
        </p:nvSpPr>
        <p:spPr>
          <a:xfrm>
            <a:off x="7122912" y="4133697"/>
            <a:ext cx="3585557" cy="69249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5000" b="0" kern="1200" cap="none" baseline="0" dirty="0">
                <a:solidFill>
                  <a:schemeClr val="accent2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BA341B9A-C8D2-EA4F-9D8A-9922D0AD01F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8399"/>
            <a:ext cx="1539751" cy="557784"/>
          </a:xfrm>
          <a:prstGeom prst="rect">
            <a:avLst/>
          </a:prstGeom>
        </p:spPr>
      </p:pic>
      <p:sp>
        <p:nvSpPr>
          <p:cNvPr id="15" name="Copyright" descr="Confidential copyright VMware, Inc. 2021">
            <a:extLst>
              <a:ext uri="{FF2B5EF4-FFF2-40B4-BE49-F238E27FC236}">
                <a16:creationId xmlns:a16="http://schemas.microsoft.com/office/drawing/2014/main" id="{EA2C7395-580D-D445-BAF2-54BDC05A9BAD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©2022 VMware, Inc.</a:t>
            </a:r>
          </a:p>
        </p:txBody>
      </p:sp>
    </p:spTree>
    <p:extLst>
      <p:ext uri="{BB962C8B-B14F-4D97-AF65-F5344CB8AC3E}">
        <p14:creationId xmlns:p14="http://schemas.microsoft.com/office/powerpoint/2010/main" val="3672283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lick to edit text">
            <a:extLst>
              <a:ext uri="{FF2B5EF4-FFF2-40B4-BE49-F238E27FC236}">
                <a16:creationId xmlns:a16="http://schemas.microsoft.com/office/drawing/2014/main" id="{B29EB907-51A5-4D60-B03A-85DECB7627F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894013" y="1359907"/>
            <a:ext cx="7315200" cy="4322783"/>
          </a:xfrm>
        </p:spPr>
        <p:txBody>
          <a:bodyPr anchor="t"/>
          <a:lstStyle>
            <a:lvl1pPr marL="0" indent="0">
              <a:spcBef>
                <a:spcPts val="1800"/>
              </a:spcBef>
              <a:buClr>
                <a:schemeClr val="accent2"/>
              </a:buClr>
              <a:buFont typeface="Open Sans" panose="020B0606030504020204" pitchFamily="34" charset="0"/>
              <a:buChar char="​"/>
              <a:defRPr>
                <a:solidFill>
                  <a:schemeClr val="accent2"/>
                </a:solidFill>
              </a:defRPr>
            </a:lvl1pPr>
            <a:lvl2pPr marL="0" indent="0"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  <a:lvl3pPr marL="342900" indent="0">
              <a:buFont typeface="Open Sans" panose="020B0606030504020204" pitchFamily="34" charset="0"/>
              <a:buNone/>
              <a:defRPr sz="1800"/>
            </a:lvl3pPr>
            <a:lvl4pPr marL="342900" indent="0">
              <a:buFont typeface="Open Sans" panose="020B0606030504020204" pitchFamily="34" charset="0"/>
              <a:buChar char="​"/>
              <a:tabLst/>
              <a:defRPr sz="1800">
                <a:solidFill>
                  <a:schemeClr val="tx2"/>
                </a:solidFill>
              </a:defRPr>
            </a:lvl4pPr>
            <a:lvl5pPr marL="342900" indent="0">
              <a:buFont typeface="Open Sans" panose="020B0606030504020204" pitchFamily="34" charset="0"/>
              <a:buChar char="​"/>
              <a:tabLst/>
              <a:defRPr sz="1800">
                <a:solidFill>
                  <a:schemeClr val="tx2"/>
                </a:solidFill>
              </a:defRPr>
            </a:lvl5pPr>
            <a:lvl6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6pPr>
            <a:lvl7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7pPr>
            <a:lvl8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8pPr>
            <a:lvl9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730" name="page number">
            <a:extLst>
              <a:ext uri="{FF2B5EF4-FFF2-40B4-BE49-F238E27FC236}">
                <a16:creationId xmlns:a16="http://schemas.microsoft.com/office/drawing/2014/main" id="{AB8D1A6B-3CE6-468D-804E-6300F8B6DC81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FAB009F-8C77-4345-BB40-5C6D1F329C80}"/>
              </a:ext>
            </a:extLst>
          </p:cNvPr>
          <p:cNvSpPr txBox="1"/>
          <p:nvPr userDrawn="1"/>
        </p:nvSpPr>
        <p:spPr>
          <a:xfrm>
            <a:off x="610289" y="1257625"/>
            <a:ext cx="1939871" cy="443198"/>
          </a:xfrm>
          <a:prstGeom prst="rect">
            <a:avLst/>
          </a:prstGeom>
        </p:spPr>
        <p:txBody>
          <a:bodyPr vert="horz" wrap="none" lIns="0" tIns="0" rIns="0" bIns="0" rtlCol="0" anchor="b">
            <a:no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3200" b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738897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nt Check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029BE03A-21B0-4196-A033-4E90957BA1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z="2800" dirty="0">
                <a:solidFill>
                  <a:schemeClr val="bg1"/>
                </a:solidFill>
              </a:rPr>
              <a:t>Metropolis Font Check</a:t>
            </a:r>
          </a:p>
        </p:txBody>
      </p:sp>
      <p:sp>
        <p:nvSpPr>
          <p:cNvPr id="51" name="Subtitle 2">
            <a:extLst>
              <a:ext uri="{FF2B5EF4-FFF2-40B4-BE49-F238E27FC236}">
                <a16:creationId xmlns:a16="http://schemas.microsoft.com/office/drawing/2014/main" id="{CB049186-CC25-4BD3-8410-4DE62ED4B08B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38105"/>
            <a:ext cx="10962687" cy="247743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Is the Metropolis font installed on my computer?</a:t>
            </a:r>
          </a:p>
        </p:txBody>
      </p:sp>
      <p:sp>
        <p:nvSpPr>
          <p:cNvPr id="43" name="Rectangle 42" descr="Do the fonts in the words below match on your screen?">
            <a:extLst>
              <a:ext uri="{FF2B5EF4-FFF2-40B4-BE49-F238E27FC236}">
                <a16:creationId xmlns:a16="http://schemas.microsoft.com/office/drawing/2014/main" id="{51A92F24-FC82-4FA9-9362-801284731CC8}"/>
              </a:ext>
            </a:extLst>
          </p:cNvPr>
          <p:cNvSpPr/>
          <p:nvPr userDrawn="1"/>
        </p:nvSpPr>
        <p:spPr bwMode="gray">
          <a:xfrm>
            <a:off x="623363" y="1616678"/>
            <a:ext cx="4633737" cy="2441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Do the fonts in the words below match on your screen?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59E37DB-3217-4772-AE8E-E9673A13997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23364" y="1860778"/>
            <a:ext cx="7299849" cy="0"/>
          </a:xfrm>
          <a:prstGeom prst="line">
            <a:avLst/>
          </a:prstGeom>
          <a:ln w="25400">
            <a:solidFill>
              <a:schemeClr val="accent5">
                <a:lumMod val="50000"/>
              </a:schemeClr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F0DFE264-D676-EA48-BBA7-F4F0331FA26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57155" y="2219739"/>
            <a:ext cx="3088310" cy="557972"/>
          </a:xfrm>
          <a:prstGeom prst="rect">
            <a:avLst/>
          </a:prstGeom>
        </p:spPr>
      </p:pic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DDDC76C1-EE98-469A-A6AD-21148374D6C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114" y="2908233"/>
            <a:ext cx="5354637" cy="895350"/>
          </a:xfrm>
        </p:spPr>
        <p:txBody>
          <a:bodyPr/>
          <a:lstStyle>
            <a:lvl1pPr>
              <a:defRPr sz="4900">
                <a:solidFill>
                  <a:schemeClr val="bg1"/>
                </a:solidFill>
              </a:defRPr>
            </a:lvl1pPr>
            <a:lvl2pPr>
              <a:defRPr sz="3600">
                <a:solidFill>
                  <a:schemeClr val="bg1"/>
                </a:solidFill>
              </a:defRPr>
            </a:lvl2pPr>
            <a:lvl3pPr>
              <a:defRPr sz="3200">
                <a:solidFill>
                  <a:schemeClr val="bg1"/>
                </a:solidFill>
              </a:defRPr>
            </a:lvl3pPr>
            <a:lvl4pPr>
              <a:defRPr sz="2800">
                <a:solidFill>
                  <a:schemeClr val="bg1"/>
                </a:solidFill>
              </a:defRPr>
            </a:lvl4pPr>
            <a:lvl5pPr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Metropolis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BB7D6E-2488-A644-A910-415B17221FB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30912" y="2242892"/>
            <a:ext cx="4743106" cy="538407"/>
          </a:xfrm>
          <a:prstGeom prst="rect">
            <a:avLst/>
          </a:prstGeom>
        </p:spPr>
      </p:pic>
      <p:sp>
        <p:nvSpPr>
          <p:cNvPr id="63" name="Text Placeholder 43">
            <a:extLst>
              <a:ext uri="{FF2B5EF4-FFF2-40B4-BE49-F238E27FC236}">
                <a16:creationId xmlns:a16="http://schemas.microsoft.com/office/drawing/2014/main" id="{6C28CB3F-7257-499E-B2F6-B9B1B38D820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83683" y="2908233"/>
            <a:ext cx="5354637" cy="895350"/>
          </a:xfrm>
        </p:spPr>
        <p:txBody>
          <a:bodyPr/>
          <a:lstStyle>
            <a:lvl1pPr>
              <a:defRPr sz="4900">
                <a:solidFill>
                  <a:schemeClr val="bg1"/>
                </a:solidFill>
                <a:latin typeface="+mj-lt"/>
              </a:defRPr>
            </a:lvl1pPr>
            <a:lvl2pPr>
              <a:defRPr sz="3600">
                <a:solidFill>
                  <a:schemeClr val="bg1"/>
                </a:solidFill>
              </a:defRPr>
            </a:lvl2pPr>
            <a:lvl3pPr>
              <a:defRPr sz="3200">
                <a:solidFill>
                  <a:schemeClr val="bg1"/>
                </a:solidFill>
              </a:defRPr>
            </a:lvl3pPr>
            <a:lvl4pPr>
              <a:defRPr sz="2800">
                <a:solidFill>
                  <a:schemeClr val="bg1"/>
                </a:solidFill>
              </a:defRPr>
            </a:lvl4pPr>
            <a:lvl5pPr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Metropolis Light</a:t>
            </a:r>
          </a:p>
        </p:txBody>
      </p:sp>
    </p:spTree>
    <p:extLst>
      <p:ext uri="{BB962C8B-B14F-4D97-AF65-F5344CB8AC3E}">
        <p14:creationId xmlns:p14="http://schemas.microsoft.com/office/powerpoint/2010/main" val="1425995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ey boxes">
            <a:extLst>
              <a:ext uri="{FF2B5EF4-FFF2-40B4-BE49-F238E27FC236}">
                <a16:creationId xmlns:a16="http://schemas.microsoft.com/office/drawing/2014/main" id="{E2F285D2-B641-461F-87F0-20A9C65B2EF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 userDrawn="1"/>
        </p:nvGrpSpPr>
        <p:grpSpPr bwMode="gray">
          <a:xfrm>
            <a:off x="609441" y="1600202"/>
            <a:ext cx="10055941" cy="4580469"/>
            <a:chOff x="609441" y="1600198"/>
            <a:chExt cx="10055941" cy="4580469"/>
          </a:xfrm>
        </p:grpSpPr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115EE1AC-AAA1-4CAF-886B-474B1A0C95C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/>
          </p:nvSpPr>
          <p:spPr bwMode="gray">
            <a:xfrm>
              <a:off x="609441" y="1600199"/>
              <a:ext cx="914203" cy="458046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7037B7F2-249C-4DB7-A4FF-AD7E08892A0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/>
          </p:nvSpPr>
          <p:spPr bwMode="gray">
            <a:xfrm>
              <a:off x="2436448" y="1600198"/>
              <a:ext cx="915282" cy="458046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6B02FE08-2379-4E6C-AE27-D7D2ECAB18B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/>
          </p:nvSpPr>
          <p:spPr bwMode="gray">
            <a:xfrm>
              <a:off x="4263453" y="1600198"/>
              <a:ext cx="920909" cy="458046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D7C17E9A-3B70-4668-8EAE-9C7D73BACCA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/>
          </p:nvSpPr>
          <p:spPr bwMode="gray">
            <a:xfrm>
              <a:off x="6090459" y="1600198"/>
              <a:ext cx="920909" cy="458046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E02751E5-34AD-4357-BC67-2269F668FD5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/>
          </p:nvSpPr>
          <p:spPr bwMode="gray">
            <a:xfrm>
              <a:off x="7921943" y="1600198"/>
              <a:ext cx="916431" cy="458046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452A85DA-B39F-40AB-B423-9F7CCB3D0D6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/>
          </p:nvSpPr>
          <p:spPr bwMode="gray">
            <a:xfrm>
              <a:off x="9750028" y="1600198"/>
              <a:ext cx="915354" cy="458046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FEACC7A9-0E02-EC44-8212-DCAA966470C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2188826" cy="6858004"/>
            <a:chOff x="0" y="0"/>
            <a:chExt cx="12188826" cy="6858004"/>
          </a:xfrm>
        </p:grpSpPr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5B6B4CFD-041A-4081-89A4-C2B194E6465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609601" y="2683"/>
              <a:ext cx="0" cy="6855315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C63B978F-4215-434A-A0BE-E77776CE37B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1523644" y="2683"/>
              <a:ext cx="0" cy="6855315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09EEB78C-3DA9-4AD7-BFB1-207EDE403F9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1980665" y="2683"/>
              <a:ext cx="0" cy="6855315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F062D7CE-4A4A-4C41-833F-B30B3E74AEA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2437686" y="2683"/>
              <a:ext cx="0" cy="6855315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19C628EF-969E-4429-A992-9AD0AFECF81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2894708" y="2683"/>
              <a:ext cx="0" cy="6855315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8C7BD383-0D5C-4E3A-99F7-4DC5A51DF94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3351729" y="2683"/>
              <a:ext cx="0" cy="6855315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FAA2EE63-4F24-4A26-9268-D15D92D5B06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3808750" y="2683"/>
              <a:ext cx="0" cy="6855315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F64BB08D-864A-44D4-88F6-679DBAE518B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4265772" y="2683"/>
              <a:ext cx="0" cy="6855315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9FA3F8A1-60DA-47E1-92DD-967475B2DF5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4722793" y="2683"/>
              <a:ext cx="0" cy="6855315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4DECF40D-CC60-45F8-B236-F9FAC1F3E8C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5179814" y="2683"/>
              <a:ext cx="0" cy="6855315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623BAEC6-A3C2-4892-9093-BD8EA8A7E0F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5636836" y="2683"/>
              <a:ext cx="0" cy="6855315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D4E16FB9-EDCA-4CA6-9212-0AEBFCE175D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6093857" y="2683"/>
              <a:ext cx="0" cy="6855315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F3AE637F-804F-4244-9AA9-FF4A629A143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6550878" y="2683"/>
              <a:ext cx="0" cy="6855315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5EFB8414-3949-428A-B700-7C38A44425B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7007900" y="2683"/>
              <a:ext cx="0" cy="6855315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BA61D1AB-B7D2-4169-B38F-56371D50E1D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7464921" y="2683"/>
              <a:ext cx="0" cy="6855315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D00C4593-A442-4B6C-8E9D-80BFEB1746D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7921943" y="2683"/>
              <a:ext cx="0" cy="6855315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95B5E413-FAFF-430F-B105-4D122D50AEE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8378964" y="2683"/>
              <a:ext cx="0" cy="6855315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2B845328-662D-4D12-A209-6A0B1E78DF1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8835985" y="2683"/>
              <a:ext cx="0" cy="6855315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2AC19B5D-D919-4A48-953C-03994329E19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9750028" y="2683"/>
              <a:ext cx="0" cy="6855315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AC81C8DC-CB2F-445A-8F7B-5A864393B55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9293007" y="2683"/>
              <a:ext cx="0" cy="6855315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F3CD9F68-6C35-4B43-B8E1-1ABF75D8D58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10207049" y="2683"/>
              <a:ext cx="0" cy="6855315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BBBCE95B-721C-44A5-8B94-8F0E42FF53F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10664071" y="2683"/>
              <a:ext cx="0" cy="6855315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3B934F61-1ED7-4209-A1E3-04C68085B10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11121092" y="2683"/>
              <a:ext cx="0" cy="6855315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8F636E46-095E-439D-B78B-EBC72DB2329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1066622" y="2683"/>
              <a:ext cx="0" cy="6855315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61497272-E949-488B-B9F6-FD10BA6526B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11572105" y="2683"/>
              <a:ext cx="0" cy="6855315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E34689D4-9BAE-40BF-B953-E1A0CA4F5C1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6094413"/>
              <a:ext cx="0" cy="12188826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674A3364-6F4C-4749-A110-B336801330E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5637212"/>
              <a:ext cx="0" cy="12188826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690EC6B6-039D-4549-B1B1-8FF8A3FC2F6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5180012"/>
              <a:ext cx="0" cy="12188826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155F4FAC-9412-45E9-99EC-FDC351D6045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3120239"/>
              <a:ext cx="0" cy="12188826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A0C0A33-67B3-48C9-9B83-C39DFDEF5E0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2663039"/>
              <a:ext cx="0" cy="12188826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A87FF284-D960-4A05-8053-9886608C659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2205839"/>
              <a:ext cx="0" cy="12188826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6BA61019-342C-4EDD-97C6-EDA59774644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1748639"/>
              <a:ext cx="0" cy="12188826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234785CB-17D0-49DD-8DC9-3C93626DC77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1291438"/>
              <a:ext cx="0" cy="12188826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425DB222-E3A0-48A3-BBD5-FD2616577D2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834238"/>
              <a:ext cx="0" cy="12188826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433E4E5-A945-4652-B574-37C6580344B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 bwMode="gray">
            <a:xfrm flipH="1">
              <a:off x="1" y="5717375"/>
              <a:ext cx="12188825" cy="0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352A597B-2B35-4BD4-B07E-D8CEF25A597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763591"/>
              <a:ext cx="0" cy="12188826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9351C336-9D65-42C9-A33F-6971E6322E4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5637213"/>
              <a:ext cx="0" cy="12188826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FCAD9518-36D4-43F7-839D-D8FE389DF1F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4951412"/>
              <a:ext cx="0" cy="12188826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55575B3F-2A8B-4175-B6A5-D60652B87ED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86256"/>
              <a:ext cx="0" cy="12188826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1CCC90FC-8476-4A2A-8DF1-ECAB053A24F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306387"/>
              <a:ext cx="0" cy="12188826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DFB03C8E-4661-465A-B25F-147D497525A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4034639"/>
              <a:ext cx="0" cy="12188826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8C8E030-5491-4C40-9E10-B197BD5CD58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3577439"/>
              <a:ext cx="0" cy="12188826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E0EBA261-0409-41DC-98E2-4BF8173333E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 bwMode="gray">
            <a:xfrm rot="5400000">
              <a:off x="6094413" y="-4494212"/>
              <a:ext cx="0" cy="12188826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60587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O NOT USE">
    <p:bg>
      <p:bgPr>
        <a:solidFill>
          <a:srgbClr val="EC77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5AED08D-D489-4C23-BFE9-9C4A6A94C4DA}"/>
              </a:ext>
            </a:extLst>
          </p:cNvPr>
          <p:cNvSpPr txBox="1"/>
          <p:nvPr userDrawn="1"/>
        </p:nvSpPr>
        <p:spPr>
          <a:xfrm>
            <a:off x="606392" y="721895"/>
            <a:ext cx="10876547" cy="48800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5400" spc="300" dirty="0">
                <a:solidFill>
                  <a:schemeClr val="tx2">
                    <a:lumMod val="50000"/>
                  </a:schemeClr>
                </a:solidFill>
              </a:rPr>
              <a:t>DO NOT USE </a:t>
            </a:r>
          </a:p>
          <a:p>
            <a:pPr algn="ctr">
              <a:lnSpc>
                <a:spcPct val="90000"/>
              </a:lnSpc>
            </a:pPr>
            <a:endParaRPr lang="en-US" sz="5400" spc="300" dirty="0">
              <a:solidFill>
                <a:schemeClr val="tx2">
                  <a:lumMod val="50000"/>
                </a:schemeClr>
              </a:solidFill>
            </a:endParaRPr>
          </a:p>
          <a:p>
            <a:pPr algn="ctr">
              <a:lnSpc>
                <a:spcPct val="90000"/>
              </a:lnSpc>
            </a:pPr>
            <a:r>
              <a:rPr lang="en-US" sz="5400" spc="300" dirty="0">
                <a:solidFill>
                  <a:schemeClr val="tx2">
                    <a:lumMod val="50000"/>
                  </a:schemeClr>
                </a:solidFill>
              </a:rPr>
              <a:t>ALL LAYOUTS PAST THIS ARE NOT PART OF THIS TEMPLATE</a:t>
            </a:r>
          </a:p>
        </p:txBody>
      </p:sp>
    </p:spTree>
    <p:extLst>
      <p:ext uri="{BB962C8B-B14F-4D97-AF65-F5344CB8AC3E}">
        <p14:creationId xmlns:p14="http://schemas.microsoft.com/office/powerpoint/2010/main" val="2244077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– Lea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Section Title Option 1</a:t>
            </a:r>
            <a:br>
              <a:rPr lang="en-US" dirty="0"/>
            </a:br>
            <a:r>
              <a:rPr lang="en-US" dirty="0"/>
              <a:t>Leaf and Ocean Color Theme</a:t>
            </a:r>
          </a:p>
        </p:txBody>
      </p:sp>
      <p:sp>
        <p:nvSpPr>
          <p:cNvPr id="128" name="Subtitle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grpSp>
        <p:nvGrpSpPr>
          <p:cNvPr id="3" name="parallelogram graphics">
            <a:extLst>
              <a:ext uri="{FF2B5EF4-FFF2-40B4-BE49-F238E27FC236}">
                <a16:creationId xmlns:a16="http://schemas.microsoft.com/office/drawing/2014/main" id="{4179C3A7-5E74-9045-81C2-636194DEEB7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180604" y="3294915"/>
            <a:ext cx="9157084" cy="2284913"/>
            <a:chOff x="5180604" y="3294915"/>
            <a:chExt cx="9157084" cy="2284913"/>
          </a:xfrm>
        </p:grpSpPr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BC7C29EF-2F18-D94B-B2F7-6E9AFD0EC75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8616689" y="-141170"/>
              <a:ext cx="2284913" cy="9157084"/>
            </a:xfrm>
            <a:custGeom>
              <a:avLst/>
              <a:gdLst>
                <a:gd name="connsiteX0" fmla="*/ 1 w 2284913"/>
                <a:gd name="connsiteY0" fmla="*/ 0 h 9157084"/>
                <a:gd name="connsiteX1" fmla="*/ 2284913 w 2284913"/>
                <a:gd name="connsiteY1" fmla="*/ 2284913 h 9157084"/>
                <a:gd name="connsiteX2" fmla="*/ 2284913 w 2284913"/>
                <a:gd name="connsiteY2" fmla="*/ 6872172 h 9157084"/>
                <a:gd name="connsiteX3" fmla="*/ 0 w 2284913"/>
                <a:gd name="connsiteY3" fmla="*/ 9157084 h 9157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4913" h="9157084">
                  <a:moveTo>
                    <a:pt x="1" y="0"/>
                  </a:moveTo>
                  <a:lnTo>
                    <a:pt x="2284913" y="2284913"/>
                  </a:lnTo>
                  <a:lnTo>
                    <a:pt x="2284913" y="6872172"/>
                  </a:lnTo>
                  <a:lnTo>
                    <a:pt x="0" y="9157084"/>
                  </a:lnTo>
                  <a:close/>
                </a:path>
              </a:pathLst>
            </a:custGeom>
            <a:gradFill>
              <a:gsLst>
                <a:gs pos="24000">
                  <a:schemeClr val="accent4"/>
                </a:gs>
                <a:gs pos="87000">
                  <a:schemeClr val="accent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8D3A6683-B1EA-4507-96A9-030793602B4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753830" y="1674737"/>
              <a:ext cx="970552" cy="6485190"/>
            </a:xfrm>
            <a:custGeom>
              <a:avLst/>
              <a:gdLst>
                <a:gd name="connsiteX0" fmla="*/ 1 w 970552"/>
                <a:gd name="connsiteY0" fmla="*/ 0 h 6485190"/>
                <a:gd name="connsiteX1" fmla="*/ 970552 w 970552"/>
                <a:gd name="connsiteY1" fmla="*/ 970551 h 6485190"/>
                <a:gd name="connsiteX2" fmla="*/ 970552 w 970552"/>
                <a:gd name="connsiteY2" fmla="*/ 5514638 h 6485190"/>
                <a:gd name="connsiteX3" fmla="*/ 0 w 970552"/>
                <a:gd name="connsiteY3" fmla="*/ 6485190 h 6485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6485190">
                  <a:moveTo>
                    <a:pt x="1" y="0"/>
                  </a:moveTo>
                  <a:lnTo>
                    <a:pt x="970552" y="970551"/>
                  </a:lnTo>
                  <a:lnTo>
                    <a:pt x="970552" y="5514638"/>
                  </a:lnTo>
                  <a:lnTo>
                    <a:pt x="0" y="6485190"/>
                  </a:lnTo>
                  <a:close/>
                </a:path>
              </a:pathLst>
            </a:custGeom>
            <a:gradFill>
              <a:gsLst>
                <a:gs pos="20000">
                  <a:schemeClr val="accent4"/>
                </a:gs>
                <a:gs pos="95000">
                  <a:schemeClr val="bg1"/>
                </a:gs>
                <a:gs pos="74000">
                  <a:schemeClr val="bg1">
                    <a:alpha val="79000"/>
                  </a:schemeClr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12" name="Graphic 11">
            <a:extLst>
              <a:ext uri="{FF2B5EF4-FFF2-40B4-BE49-F238E27FC236}">
                <a16:creationId xmlns:a16="http://schemas.microsoft.com/office/drawing/2014/main" id="{400A8319-C8D0-2045-925F-144C98981F7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8399"/>
            <a:ext cx="1539751" cy="557784"/>
          </a:xfrm>
          <a:prstGeom prst="rect">
            <a:avLst/>
          </a:prstGeom>
        </p:spPr>
      </p:pic>
      <p:sp>
        <p:nvSpPr>
          <p:cNvPr id="13" name="Copyright" descr="Confidential copyright VMware, Inc. 2021">
            <a:extLst>
              <a:ext uri="{FF2B5EF4-FFF2-40B4-BE49-F238E27FC236}">
                <a16:creationId xmlns:a16="http://schemas.microsoft.com/office/drawing/2014/main" id="{72650901-D7DC-FD4A-9F11-4A96B4E7128D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©2022 VMware, Inc.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20A83C12-6BEB-4E4C-9FB0-AA1FB4C661B1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853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– Plu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107" y="938794"/>
            <a:ext cx="6555971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Section Title Option 2 </a:t>
            </a:r>
            <a:br>
              <a:rPr lang="en-US" dirty="0"/>
            </a:br>
            <a:r>
              <a:rPr lang="en-US" dirty="0"/>
              <a:t>Plum and Indigo Color Theme</a:t>
            </a:r>
          </a:p>
        </p:txBody>
      </p:sp>
      <p:sp>
        <p:nvSpPr>
          <p:cNvPr id="128" name="Subtitle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grpSp>
        <p:nvGrpSpPr>
          <p:cNvPr id="3" name="parallelogram graphics">
            <a:extLst>
              <a:ext uri="{FF2B5EF4-FFF2-40B4-BE49-F238E27FC236}">
                <a16:creationId xmlns:a16="http://schemas.microsoft.com/office/drawing/2014/main" id="{19D37C71-0080-7E44-8BBF-B45818A350D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180604" y="3294915"/>
            <a:ext cx="9157084" cy="2284913"/>
            <a:chOff x="5180604" y="3294915"/>
            <a:chExt cx="9157084" cy="2284913"/>
          </a:xfrm>
        </p:grpSpPr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BC7C29EF-2F18-D94B-B2F7-6E9AFD0EC75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8616689" y="-141170"/>
              <a:ext cx="2284913" cy="9157084"/>
            </a:xfrm>
            <a:custGeom>
              <a:avLst/>
              <a:gdLst>
                <a:gd name="connsiteX0" fmla="*/ 1 w 2284913"/>
                <a:gd name="connsiteY0" fmla="*/ 0 h 9157084"/>
                <a:gd name="connsiteX1" fmla="*/ 2284913 w 2284913"/>
                <a:gd name="connsiteY1" fmla="*/ 2284913 h 9157084"/>
                <a:gd name="connsiteX2" fmla="*/ 2284913 w 2284913"/>
                <a:gd name="connsiteY2" fmla="*/ 6872172 h 9157084"/>
                <a:gd name="connsiteX3" fmla="*/ 0 w 2284913"/>
                <a:gd name="connsiteY3" fmla="*/ 9157084 h 9157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4913" h="9157084">
                  <a:moveTo>
                    <a:pt x="1" y="0"/>
                  </a:moveTo>
                  <a:lnTo>
                    <a:pt x="2284913" y="2284913"/>
                  </a:lnTo>
                  <a:lnTo>
                    <a:pt x="2284913" y="6872172"/>
                  </a:lnTo>
                  <a:lnTo>
                    <a:pt x="0" y="9157084"/>
                  </a:lnTo>
                  <a:close/>
                </a:path>
              </a:pathLst>
            </a:custGeom>
            <a:gradFill>
              <a:gsLst>
                <a:gs pos="24000">
                  <a:srgbClr val="7F35AB"/>
                </a:gs>
                <a:gs pos="87000">
                  <a:srgbClr val="264088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8D3A6683-B1EA-4507-96A9-030793602B4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753830" y="1674737"/>
              <a:ext cx="970552" cy="6485190"/>
            </a:xfrm>
            <a:custGeom>
              <a:avLst/>
              <a:gdLst>
                <a:gd name="connsiteX0" fmla="*/ 1 w 970552"/>
                <a:gd name="connsiteY0" fmla="*/ 0 h 6485190"/>
                <a:gd name="connsiteX1" fmla="*/ 970552 w 970552"/>
                <a:gd name="connsiteY1" fmla="*/ 970551 h 6485190"/>
                <a:gd name="connsiteX2" fmla="*/ 970552 w 970552"/>
                <a:gd name="connsiteY2" fmla="*/ 5514638 h 6485190"/>
                <a:gd name="connsiteX3" fmla="*/ 0 w 970552"/>
                <a:gd name="connsiteY3" fmla="*/ 6485190 h 6485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6485190">
                  <a:moveTo>
                    <a:pt x="1" y="0"/>
                  </a:moveTo>
                  <a:lnTo>
                    <a:pt x="970552" y="970551"/>
                  </a:lnTo>
                  <a:lnTo>
                    <a:pt x="970552" y="5514638"/>
                  </a:lnTo>
                  <a:lnTo>
                    <a:pt x="0" y="6485190"/>
                  </a:lnTo>
                  <a:close/>
                </a:path>
              </a:pathLst>
            </a:custGeom>
            <a:gradFill>
              <a:gsLst>
                <a:gs pos="20000">
                  <a:srgbClr val="7F35AB"/>
                </a:gs>
                <a:gs pos="95000">
                  <a:schemeClr val="bg1"/>
                </a:gs>
                <a:gs pos="74000">
                  <a:schemeClr val="bg1">
                    <a:alpha val="79000"/>
                  </a:schemeClr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13" name="Graphic 12">
            <a:extLst>
              <a:ext uri="{FF2B5EF4-FFF2-40B4-BE49-F238E27FC236}">
                <a16:creationId xmlns:a16="http://schemas.microsoft.com/office/drawing/2014/main" id="{909A2A30-C1F1-4C49-94D5-E4E16E0E0B2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8399"/>
            <a:ext cx="1539751" cy="557784"/>
          </a:xfrm>
          <a:prstGeom prst="rect">
            <a:avLst/>
          </a:prstGeom>
        </p:spPr>
      </p:pic>
      <p:sp>
        <p:nvSpPr>
          <p:cNvPr id="14" name="Copyright" descr="Confidential copyright VMware, Inc. 2021">
            <a:extLst>
              <a:ext uri="{FF2B5EF4-FFF2-40B4-BE49-F238E27FC236}">
                <a16:creationId xmlns:a16="http://schemas.microsoft.com/office/drawing/2014/main" id="{6347E559-D276-EB42-99BE-792521944F2A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©2022 VMware, Inc.</a:t>
            </a:r>
          </a:p>
        </p:txBody>
      </p:sp>
      <p:sp>
        <p:nvSpPr>
          <p:cNvPr id="15" name="page number">
            <a:extLst>
              <a:ext uri="{FF2B5EF4-FFF2-40B4-BE49-F238E27FC236}">
                <a16:creationId xmlns:a16="http://schemas.microsoft.com/office/drawing/2014/main" id="{8424C6A4-7F55-9842-969F-317F913DCB90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9964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– Aqu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107" y="938794"/>
            <a:ext cx="6587869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Section Title Option 3</a:t>
            </a:r>
            <a:br>
              <a:rPr lang="en-US" dirty="0"/>
            </a:br>
            <a:r>
              <a:rPr lang="en-US" dirty="0"/>
              <a:t>Aqua and Ocean Color Theme</a:t>
            </a:r>
          </a:p>
        </p:txBody>
      </p:sp>
      <p:sp>
        <p:nvSpPr>
          <p:cNvPr id="128" name="Subtitle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grpSp>
        <p:nvGrpSpPr>
          <p:cNvPr id="3" name="parallelogram graphics">
            <a:extLst>
              <a:ext uri="{FF2B5EF4-FFF2-40B4-BE49-F238E27FC236}">
                <a16:creationId xmlns:a16="http://schemas.microsoft.com/office/drawing/2014/main" id="{5DD0ED51-EB2B-FA4D-A5E8-5D06AA0356A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180604" y="3294915"/>
            <a:ext cx="9157084" cy="2284913"/>
            <a:chOff x="5180604" y="3294915"/>
            <a:chExt cx="9157084" cy="2284913"/>
          </a:xfrm>
        </p:grpSpPr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BC7C29EF-2F18-D94B-B2F7-6E9AFD0EC75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8616689" y="-141170"/>
              <a:ext cx="2284913" cy="9157084"/>
            </a:xfrm>
            <a:custGeom>
              <a:avLst/>
              <a:gdLst>
                <a:gd name="connsiteX0" fmla="*/ 1 w 2284913"/>
                <a:gd name="connsiteY0" fmla="*/ 0 h 9157084"/>
                <a:gd name="connsiteX1" fmla="*/ 2284913 w 2284913"/>
                <a:gd name="connsiteY1" fmla="*/ 2284913 h 9157084"/>
                <a:gd name="connsiteX2" fmla="*/ 2284913 w 2284913"/>
                <a:gd name="connsiteY2" fmla="*/ 6872172 h 9157084"/>
                <a:gd name="connsiteX3" fmla="*/ 0 w 2284913"/>
                <a:gd name="connsiteY3" fmla="*/ 9157084 h 9157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4913" h="9157084">
                  <a:moveTo>
                    <a:pt x="1" y="0"/>
                  </a:moveTo>
                  <a:lnTo>
                    <a:pt x="2284913" y="2284913"/>
                  </a:lnTo>
                  <a:lnTo>
                    <a:pt x="2284913" y="6872172"/>
                  </a:lnTo>
                  <a:lnTo>
                    <a:pt x="0" y="9157084"/>
                  </a:lnTo>
                  <a:close/>
                </a:path>
              </a:pathLst>
            </a:custGeom>
            <a:gradFill>
              <a:gsLst>
                <a:gs pos="24000">
                  <a:schemeClr val="accent3"/>
                </a:gs>
                <a:gs pos="87000">
                  <a:schemeClr val="accent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8D3A6683-B1EA-4507-96A9-030793602B4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753830" y="1674737"/>
              <a:ext cx="970552" cy="6485190"/>
            </a:xfrm>
            <a:custGeom>
              <a:avLst/>
              <a:gdLst>
                <a:gd name="connsiteX0" fmla="*/ 1 w 970552"/>
                <a:gd name="connsiteY0" fmla="*/ 0 h 6485190"/>
                <a:gd name="connsiteX1" fmla="*/ 970552 w 970552"/>
                <a:gd name="connsiteY1" fmla="*/ 970551 h 6485190"/>
                <a:gd name="connsiteX2" fmla="*/ 970552 w 970552"/>
                <a:gd name="connsiteY2" fmla="*/ 5514638 h 6485190"/>
                <a:gd name="connsiteX3" fmla="*/ 0 w 970552"/>
                <a:gd name="connsiteY3" fmla="*/ 6485190 h 6485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6485190">
                  <a:moveTo>
                    <a:pt x="1" y="0"/>
                  </a:moveTo>
                  <a:lnTo>
                    <a:pt x="970552" y="970551"/>
                  </a:lnTo>
                  <a:lnTo>
                    <a:pt x="970552" y="5514638"/>
                  </a:lnTo>
                  <a:lnTo>
                    <a:pt x="0" y="6485190"/>
                  </a:lnTo>
                  <a:close/>
                </a:path>
              </a:pathLst>
            </a:custGeom>
            <a:gradFill>
              <a:gsLst>
                <a:gs pos="20000">
                  <a:schemeClr val="accent3"/>
                </a:gs>
                <a:gs pos="95000">
                  <a:schemeClr val="bg1"/>
                </a:gs>
                <a:gs pos="74000">
                  <a:schemeClr val="bg1">
                    <a:alpha val="79000"/>
                  </a:schemeClr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13" name="Graphic 12">
            <a:extLst>
              <a:ext uri="{FF2B5EF4-FFF2-40B4-BE49-F238E27FC236}">
                <a16:creationId xmlns:a16="http://schemas.microsoft.com/office/drawing/2014/main" id="{84B73C7E-880A-5549-9F44-0D938716521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8399"/>
            <a:ext cx="1539751" cy="557784"/>
          </a:xfrm>
          <a:prstGeom prst="rect">
            <a:avLst/>
          </a:prstGeom>
        </p:spPr>
      </p:pic>
      <p:sp>
        <p:nvSpPr>
          <p:cNvPr id="14" name="Copyright" descr="Confidential copyright VMware, Inc. 2021">
            <a:extLst>
              <a:ext uri="{FF2B5EF4-FFF2-40B4-BE49-F238E27FC236}">
                <a16:creationId xmlns:a16="http://schemas.microsoft.com/office/drawing/2014/main" id="{BD7334BA-8EAC-6949-8ABE-D6CC75077F87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©2022 VMware, Inc.</a:t>
            </a:r>
          </a:p>
        </p:txBody>
      </p:sp>
      <p:sp>
        <p:nvSpPr>
          <p:cNvPr id="15" name="page number">
            <a:extLst>
              <a:ext uri="{FF2B5EF4-FFF2-40B4-BE49-F238E27FC236}">
                <a16:creationId xmlns:a16="http://schemas.microsoft.com/office/drawing/2014/main" id="{274E202C-D42A-664B-A387-688ED8610969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8353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theme" Target="../theme/theme1.xml"/><Relationship Id="rId68" Type="http://schemas.openxmlformats.org/officeDocument/2006/relationships/image" Target="../media/image2.pn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image" Target="../media/image1.png"/><Relationship Id="rId69" Type="http://schemas.openxmlformats.org/officeDocument/2006/relationships/image" Target="../media/image4.svg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image" Target="../media/image2.svg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lick to edit title"/>
          <p:cNvSpPr>
            <a:spLocks noGrp="1"/>
          </p:cNvSpPr>
          <p:nvPr>
            <p:ph type="title"/>
          </p:nvPr>
        </p:nvSpPr>
        <p:spPr>
          <a:xfrm>
            <a:off x="579809" y="412751"/>
            <a:ext cx="11001004" cy="381000"/>
          </a:xfrm>
          <a:prstGeom prst="rect">
            <a:avLst/>
          </a:prstGeom>
        </p:spPr>
        <p:txBody>
          <a:bodyPr vert="horz" wrap="none" lIns="0" tIns="0" rIns="0" bIns="0" rtlCol="0" anchor="b">
            <a:noAutofit/>
          </a:bodyPr>
          <a:lstStyle/>
          <a:p>
            <a:r>
              <a:rPr lang="en-US" dirty="0"/>
              <a:t>Click to edit Master default content style</a:t>
            </a:r>
          </a:p>
        </p:txBody>
      </p:sp>
      <p:sp>
        <p:nvSpPr>
          <p:cNvPr id="3" name="Click to edit content box"/>
          <p:cNvSpPr>
            <a:spLocks noGrp="1"/>
          </p:cNvSpPr>
          <p:nvPr>
            <p:ph type="body" idx="1"/>
          </p:nvPr>
        </p:nvSpPr>
        <p:spPr>
          <a:xfrm>
            <a:off x="609441" y="1600203"/>
            <a:ext cx="10969943" cy="458046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6" name="Gradient-colored box">
            <a:extLst>
              <a:ext uri="{FF2B5EF4-FFF2-40B4-BE49-F238E27FC236}">
                <a16:creationId xmlns:a16="http://schemas.microsoft.com/office/drawing/2014/main" id="{68450DCA-9700-4C93-9CAA-A9FF31B0A6A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4">
            <a:extLst>
              <a:ext uri="{96DAC541-7B7A-43D3-8B79-37D633B846F1}">
                <asvg:svgBlip xmlns=""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-1" y="6766560"/>
            <a:ext cx="12188825" cy="95225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6C16E6-5A1F-46F7-8642-A7F025A5BD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7013" y="735203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586C86-F823-4766-9B10-773EDC51CC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09013" y="7352030"/>
            <a:ext cx="2741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D295A3-96FB-4E80-91AF-4225D266C57B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0D3598D0-20F3-D64A-A86A-110C1B1A8EC4}"/>
              </a:ext>
            </a:extLst>
          </p:cNvPr>
          <p:cNvPicPr>
            <a:picLocks noChangeAspect="1"/>
          </p:cNvPicPr>
          <p:nvPr userDrawn="1"/>
        </p:nvPicPr>
        <p:blipFill>
          <a:blip r:embed="rId68">
            <a:extLst>
              <a:ext uri="{96DAC541-7B7A-43D3-8B79-37D633B846F1}">
                <asvg:svgBlip xmlns=""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419085" y="6218399"/>
            <a:ext cx="1539751" cy="557784"/>
          </a:xfrm>
          <a:prstGeom prst="rect">
            <a:avLst/>
          </a:prstGeom>
        </p:spPr>
      </p:pic>
      <p:sp>
        <p:nvSpPr>
          <p:cNvPr id="10" name="Copyright" descr="Confidential copyright VMware, Inc. 2021">
            <a:extLst>
              <a:ext uri="{FF2B5EF4-FFF2-40B4-BE49-F238E27FC236}">
                <a16:creationId xmlns:a16="http://schemas.microsoft.com/office/drawing/2014/main" id="{ED759A84-28CF-E54A-9FD6-F079AA84A625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©2022 VMware, Inc.</a:t>
            </a:r>
          </a:p>
        </p:txBody>
      </p:sp>
    </p:spTree>
    <p:extLst>
      <p:ext uri="{BB962C8B-B14F-4D97-AF65-F5344CB8AC3E}">
        <p14:creationId xmlns:p14="http://schemas.microsoft.com/office/powerpoint/2010/main" val="9281408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87" r:id="rId1"/>
    <p:sldLayoutId id="2147484088" r:id="rId2"/>
    <p:sldLayoutId id="2147484079" r:id="rId3"/>
    <p:sldLayoutId id="2147484080" r:id="rId4"/>
    <p:sldLayoutId id="2147484081" r:id="rId5"/>
    <p:sldLayoutId id="2147483941" r:id="rId6"/>
    <p:sldLayoutId id="2147484082" r:id="rId7"/>
    <p:sldLayoutId id="2147484083" r:id="rId8"/>
    <p:sldLayoutId id="2147484084" r:id="rId9"/>
    <p:sldLayoutId id="2147483945" r:id="rId10"/>
    <p:sldLayoutId id="2147483996" r:id="rId11"/>
    <p:sldLayoutId id="2147483997" r:id="rId12"/>
    <p:sldLayoutId id="2147484002" r:id="rId13"/>
    <p:sldLayoutId id="2147484003" r:id="rId14"/>
    <p:sldLayoutId id="2147484074" r:id="rId15"/>
    <p:sldLayoutId id="2147484075" r:id="rId16"/>
    <p:sldLayoutId id="2147484076" r:id="rId17"/>
    <p:sldLayoutId id="2147484077" r:id="rId18"/>
    <p:sldLayoutId id="2147484078" r:id="rId19"/>
    <p:sldLayoutId id="2147483949" r:id="rId20"/>
    <p:sldLayoutId id="2147484004" r:id="rId21"/>
    <p:sldLayoutId id="2147484005" r:id="rId22"/>
    <p:sldLayoutId id="2147484006" r:id="rId23"/>
    <p:sldLayoutId id="2147484007" r:id="rId24"/>
    <p:sldLayoutId id="2147484008" r:id="rId25"/>
    <p:sldLayoutId id="2147484009" r:id="rId26"/>
    <p:sldLayoutId id="2147483995" r:id="rId27"/>
    <p:sldLayoutId id="2147483956" r:id="rId28"/>
    <p:sldLayoutId id="2147483957" r:id="rId29"/>
    <p:sldLayoutId id="2147483958" r:id="rId30"/>
    <p:sldLayoutId id="2147483959" r:id="rId31"/>
    <p:sldLayoutId id="2147484085" r:id="rId32"/>
    <p:sldLayoutId id="2147483960" r:id="rId33"/>
    <p:sldLayoutId id="2147483963" r:id="rId34"/>
    <p:sldLayoutId id="2147483961" r:id="rId35"/>
    <p:sldLayoutId id="2147483962" r:id="rId36"/>
    <p:sldLayoutId id="2147483964" r:id="rId37"/>
    <p:sldLayoutId id="2147483965" r:id="rId38"/>
    <p:sldLayoutId id="2147483966" r:id="rId39"/>
    <p:sldLayoutId id="2147484010" r:id="rId40"/>
    <p:sldLayoutId id="2147484011" r:id="rId41"/>
    <p:sldLayoutId id="2147484012" r:id="rId42"/>
    <p:sldLayoutId id="2147484013" r:id="rId43"/>
    <p:sldLayoutId id="2147484014" r:id="rId44"/>
    <p:sldLayoutId id="2147484015" r:id="rId45"/>
    <p:sldLayoutId id="2147484016" r:id="rId46"/>
    <p:sldLayoutId id="2147484017" r:id="rId47"/>
    <p:sldLayoutId id="2147483971" r:id="rId48"/>
    <p:sldLayoutId id="2147483972" r:id="rId49"/>
    <p:sldLayoutId id="2147483973" r:id="rId50"/>
    <p:sldLayoutId id="2147484018" r:id="rId51"/>
    <p:sldLayoutId id="2147484019" r:id="rId52"/>
    <p:sldLayoutId id="2147484020" r:id="rId53"/>
    <p:sldLayoutId id="2147483977" r:id="rId54"/>
    <p:sldLayoutId id="2147483978" r:id="rId55"/>
    <p:sldLayoutId id="2147483979" r:id="rId56"/>
    <p:sldLayoutId id="2147483980" r:id="rId57"/>
    <p:sldLayoutId id="2147483981" r:id="rId58"/>
    <p:sldLayoutId id="2147483982" r:id="rId59"/>
    <p:sldLayoutId id="2147483983" r:id="rId60"/>
    <p:sldLayoutId id="2147483984" r:id="rId61"/>
    <p:sldLayoutId id="2147483985" r:id="rId6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0" kern="120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200"/>
        </a:spcBef>
        <a:buClr>
          <a:schemeClr val="tx1">
            <a:lumMod val="60000"/>
            <a:lumOff val="40000"/>
          </a:schemeClr>
        </a:buClr>
        <a:buSzPct val="90000"/>
        <a:buFont typeface="Arial" panose="020B0604020202020204" pitchFamily="34" charset="0"/>
        <a:buChar char="​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457200" indent="-184150" algn="l" defTabSz="914400" rtl="0" eaLnBrk="1" latinLnBrk="0" hangingPunct="1">
        <a:lnSpc>
          <a:spcPct val="100000"/>
        </a:lnSpc>
        <a:spcBef>
          <a:spcPts val="1200"/>
        </a:spcBef>
        <a:buClr>
          <a:schemeClr val="tx1"/>
        </a:buClr>
        <a:buSzPct val="90000"/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744538" indent="-169863" algn="l" defTabSz="914400" rtl="0" eaLnBrk="1" latinLnBrk="0" hangingPunct="1">
        <a:lnSpc>
          <a:spcPct val="100000"/>
        </a:lnSpc>
        <a:spcBef>
          <a:spcPts val="1200"/>
        </a:spcBef>
        <a:spcAft>
          <a:spcPts val="0"/>
        </a:spcAft>
        <a:buClr>
          <a:schemeClr val="tx1"/>
        </a:buClr>
        <a:buSzPct val="90000"/>
        <a:buFont typeface="Camphor Std" panose="020B0504030404020204" pitchFamily="34" charset="0"/>
        <a:buChar char="–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969963" indent="-166688" algn="l" defTabSz="914400" rtl="0" eaLnBrk="1" latinLnBrk="0" hangingPunct="1">
        <a:lnSpc>
          <a:spcPct val="100000"/>
        </a:lnSpc>
        <a:spcBef>
          <a:spcPts val="1200"/>
        </a:spcBef>
        <a:buClr>
          <a:schemeClr val="tx1"/>
        </a:buClr>
        <a:buSzPct val="90000"/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1143000" indent="-138113" algn="l" defTabSz="914400" rtl="0" eaLnBrk="1" latinLnBrk="0" hangingPunct="1">
        <a:lnSpc>
          <a:spcPct val="100000"/>
        </a:lnSpc>
        <a:spcBef>
          <a:spcPts val="1200"/>
        </a:spcBef>
        <a:buClr>
          <a:schemeClr val="tx1"/>
        </a:buClr>
        <a:buSzPct val="90000"/>
        <a:buFont typeface="Camphor Std" panose="020B0504030404020204" pitchFamily="34" charset="0"/>
        <a:buChar char="–"/>
        <a:tabLst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1258888" indent="-111125" algn="l" defTabSz="914400" rtl="0" eaLnBrk="1" latinLnBrk="0" hangingPunct="1">
        <a:lnSpc>
          <a:spcPct val="100000"/>
        </a:lnSpc>
        <a:spcBef>
          <a:spcPts val="1200"/>
        </a:spcBef>
        <a:buClr>
          <a:schemeClr val="tx1"/>
        </a:buClr>
        <a:buSzPct val="90000"/>
        <a:buFont typeface="Arial" panose="020B0604020202020204" pitchFamily="34" charset="0"/>
        <a:buChar char="•"/>
        <a:tabLst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1379538" indent="-120650" algn="l" defTabSz="914400" rtl="0" eaLnBrk="1" latinLnBrk="0" hangingPunct="1">
        <a:lnSpc>
          <a:spcPct val="100000"/>
        </a:lnSpc>
        <a:spcBef>
          <a:spcPts val="1200"/>
        </a:spcBef>
        <a:buClr>
          <a:schemeClr val="tx1"/>
        </a:buClr>
        <a:buSzPct val="90000"/>
        <a:buFont typeface="System Font Regular"/>
        <a:buChar char="-"/>
        <a:tabLst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1550988" indent="-120650" algn="l" defTabSz="914400" rtl="0" eaLnBrk="1" latinLnBrk="0" hangingPunct="1">
        <a:lnSpc>
          <a:spcPct val="100000"/>
        </a:lnSpc>
        <a:spcBef>
          <a:spcPts val="1200"/>
        </a:spcBef>
        <a:buClr>
          <a:schemeClr val="tx1"/>
        </a:buClr>
        <a:buSzPct val="90000"/>
        <a:buFont typeface="Arial" panose="020B0604020202020204" pitchFamily="34" charset="0"/>
        <a:buChar char="•"/>
        <a:tabLst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1722438" indent="-120650" algn="l" defTabSz="914400" rtl="0" eaLnBrk="1" latinLnBrk="0" hangingPunct="1">
        <a:lnSpc>
          <a:spcPct val="100000"/>
        </a:lnSpc>
        <a:spcBef>
          <a:spcPts val="1200"/>
        </a:spcBef>
        <a:buClr>
          <a:schemeClr val="tx1"/>
        </a:buClr>
        <a:buSzPct val="90000"/>
        <a:buFont typeface="System Font Regular"/>
        <a:buChar char="-"/>
        <a:tabLst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39">
          <p15:clr>
            <a:srgbClr val="F26B43"/>
          </p15:clr>
        </p15:guide>
        <p15:guide id="3" orient="horz" pos="1872">
          <p15:clr>
            <a:srgbClr val="F26B43"/>
          </p15:clr>
        </p15:guide>
        <p15:guide id="4" orient="horz" pos="1584">
          <p15:clr>
            <a:srgbClr val="F26B43"/>
          </p15:clr>
        </p15:guide>
        <p15:guide id="5" orient="horz" pos="1296">
          <p15:clr>
            <a:srgbClr val="F26B43"/>
          </p15:clr>
        </p15:guide>
        <p15:guide id="6" orient="horz" pos="1008">
          <p15:clr>
            <a:srgbClr val="F26B43"/>
          </p15:clr>
        </p15:guide>
        <p15:guide id="7" orient="horz" pos="720">
          <p15:clr>
            <a:srgbClr val="F26B43"/>
          </p15:clr>
        </p15:guide>
        <p15:guide id="8" orient="horz" pos="576">
          <p15:clr>
            <a:srgbClr val="F26B43"/>
          </p15:clr>
        </p15:guide>
        <p15:guide id="9" orient="horz" pos="288">
          <p15:clr>
            <a:srgbClr val="F26B43"/>
          </p15:clr>
        </p15:guide>
        <p15:guide id="10" orient="horz">
          <p15:clr>
            <a:srgbClr val="F26B43"/>
          </p15:clr>
        </p15:guide>
        <p15:guide id="11" orient="horz" pos="2448">
          <p15:clr>
            <a:srgbClr val="F26B43"/>
          </p15:clr>
        </p15:guide>
        <p15:guide id="12" orient="horz" pos="2736">
          <p15:clr>
            <a:srgbClr val="F26B43"/>
          </p15:clr>
        </p15:guide>
        <p15:guide id="13" orient="horz" pos="3024">
          <p15:clr>
            <a:srgbClr val="F26B43"/>
          </p15:clr>
        </p15:guide>
        <p15:guide id="14" orient="horz" pos="3312">
          <p15:clr>
            <a:srgbClr val="F26B43"/>
          </p15:clr>
        </p15:guide>
        <p15:guide id="15" orient="horz" pos="3600">
          <p15:clr>
            <a:srgbClr val="F26B43"/>
          </p15:clr>
        </p15:guide>
        <p15:guide id="16" orient="horz" pos="3888">
          <p15:clr>
            <a:srgbClr val="F26B43"/>
          </p15:clr>
        </p15:guide>
        <p15:guide id="17" orient="horz" pos="4032">
          <p15:clr>
            <a:srgbClr val="F26B43"/>
          </p15:clr>
        </p15:guide>
        <p15:guide id="18" pos="3551">
          <p15:clr>
            <a:srgbClr val="F26B43"/>
          </p15:clr>
        </p15:guide>
        <p15:guide id="19" pos="3263">
          <p15:clr>
            <a:srgbClr val="F26B43"/>
          </p15:clr>
        </p15:guide>
        <p15:guide id="20" pos="2975">
          <p15:clr>
            <a:srgbClr val="F26B43"/>
          </p15:clr>
        </p15:guide>
        <p15:guide id="21" pos="2687">
          <p15:clr>
            <a:srgbClr val="F26B43"/>
          </p15:clr>
        </p15:guide>
        <p15:guide id="22" pos="2399">
          <p15:clr>
            <a:srgbClr val="F26B43"/>
          </p15:clr>
        </p15:guide>
        <p15:guide id="23" pos="2111">
          <p15:clr>
            <a:srgbClr val="F26B43"/>
          </p15:clr>
        </p15:guide>
        <p15:guide id="24" pos="1823">
          <p15:clr>
            <a:srgbClr val="F26B43"/>
          </p15:clr>
        </p15:guide>
        <p15:guide id="25" pos="1535">
          <p15:clr>
            <a:srgbClr val="F26B43"/>
          </p15:clr>
        </p15:guide>
        <p15:guide id="26" pos="1247">
          <p15:clr>
            <a:srgbClr val="F26B43"/>
          </p15:clr>
        </p15:guide>
        <p15:guide id="27" pos="959">
          <p15:clr>
            <a:srgbClr val="F26B43"/>
          </p15:clr>
        </p15:guide>
        <p15:guide id="28" pos="671">
          <p15:clr>
            <a:srgbClr val="F26B43"/>
          </p15:clr>
        </p15:guide>
        <p15:guide id="29" pos="383">
          <p15:clr>
            <a:srgbClr val="F26B43"/>
          </p15:clr>
        </p15:guide>
        <p15:guide id="30" pos="4127">
          <p15:clr>
            <a:srgbClr val="F26B43"/>
          </p15:clr>
        </p15:guide>
        <p15:guide id="31" pos="4415">
          <p15:clr>
            <a:srgbClr val="F26B43"/>
          </p15:clr>
        </p15:guide>
        <p15:guide id="32" pos="4703">
          <p15:clr>
            <a:srgbClr val="F26B43"/>
          </p15:clr>
        </p15:guide>
        <p15:guide id="33" pos="4991">
          <p15:clr>
            <a:srgbClr val="F26B43"/>
          </p15:clr>
        </p15:guide>
        <p15:guide id="34" pos="5279">
          <p15:clr>
            <a:srgbClr val="F26B43"/>
          </p15:clr>
        </p15:guide>
        <p15:guide id="35" pos="5567">
          <p15:clr>
            <a:srgbClr val="F26B43"/>
          </p15:clr>
        </p15:guide>
        <p15:guide id="36" pos="5855">
          <p15:clr>
            <a:srgbClr val="F26B43"/>
          </p15:clr>
        </p15:guide>
        <p15:guide id="37" pos="6143">
          <p15:clr>
            <a:srgbClr val="F26B43"/>
          </p15:clr>
        </p15:guide>
        <p15:guide id="38" pos="6431">
          <p15:clr>
            <a:srgbClr val="F26B43"/>
          </p15:clr>
        </p15:guide>
        <p15:guide id="39" pos="6719">
          <p15:clr>
            <a:srgbClr val="F26B43"/>
          </p15:clr>
        </p15:guide>
        <p15:guide id="40" pos="7007">
          <p15:clr>
            <a:srgbClr val="F26B43"/>
          </p15:clr>
        </p15:guide>
        <p15:guide id="41" pos="7295">
          <p15:clr>
            <a:srgbClr val="F26B43"/>
          </p15:clr>
        </p15:guide>
        <p15:guide id="42" pos="7678">
          <p15:clr>
            <a:srgbClr val="F26B43"/>
          </p15:clr>
        </p15:guide>
        <p15:guide id="43" orient="horz" pos="4320">
          <p15:clr>
            <a:srgbClr val="F26B43"/>
          </p15:clr>
        </p15:guide>
        <p15:guide id="4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38.jp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jpg"/><Relationship Id="rId4" Type="http://schemas.openxmlformats.org/officeDocument/2006/relationships/image" Target="../media/image27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E8638C2-92DE-2213-B18D-F65FA6D0302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51468" y="5168974"/>
            <a:ext cx="6062978" cy="355601"/>
          </a:xfrm>
        </p:spPr>
        <p:txBody>
          <a:bodyPr/>
          <a:lstStyle/>
          <a:p>
            <a:r>
              <a:rPr lang="en-US" sz="1600" dirty="0" smtClean="0"/>
              <a:t>Chief Information Officer – Belay Technologies</a:t>
            </a:r>
            <a:endParaRPr lang="en-US" sz="16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0002B0-B622-EC56-C0FB-D4160E2002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51468" y="4767654"/>
            <a:ext cx="6062978" cy="355601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 smtClean="0"/>
              <a:t>Justin Sider (He/Him)</a:t>
            </a:r>
            <a:endParaRPr lang="en-US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CF5A958-9950-8A42-F0F0-DF2A1FE38A27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 smtClean="0"/>
              <a:t>An Explanation on </a:t>
            </a:r>
            <a:r>
              <a:rPr lang="en-US" dirty="0" err="1" smtClean="0"/>
              <a:t>PowerCLI</a:t>
            </a:r>
            <a:r>
              <a:rPr lang="en-US" dirty="0" smtClean="0"/>
              <a:t> Error Handling</a:t>
            </a: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7D769ED-8C95-86E8-6626-8E68A69F1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 smtClean="0"/>
              <a:t>Try This, Catch That, Finally</a:t>
            </a:r>
            <a:endParaRPr lang="en-US" sz="480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E5D2F10-7E88-2ED9-776B-D4D79AD8701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CODE1865US</a:t>
            </a:r>
            <a:endParaRPr lang="en-US" dirty="0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D8639BD4-EB1C-7434-CA60-57025AB47A97}"/>
              </a:ext>
            </a:extLst>
          </p:cNvPr>
          <p:cNvSpPr txBox="1">
            <a:spLocks/>
          </p:cNvSpPr>
          <p:nvPr/>
        </p:nvSpPr>
        <p:spPr>
          <a:xfrm>
            <a:off x="474555" y="5918044"/>
            <a:ext cx="3657600" cy="26517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None/>
              <a:defRPr sz="11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-18415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744538" indent="-169863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Camphor Std" panose="020B0504030404020204" pitchFamily="34" charset="0"/>
              <a:buChar char="–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69963" indent="-1666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3000" indent="-138113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Camphor Std" panose="020B0504030404020204" pitchFamily="34" charset="0"/>
              <a:buChar char="–"/>
              <a:tabLst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" indent="-2286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2"/>
              </a:buClr>
              <a:buSzPct val="90000"/>
              <a:buFont typeface="+mj-lt"/>
              <a:buAutoNum type="arabicPeriod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512763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+mj-lt"/>
              <a:buAutoNum type="alphaLcPeriod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741363" indent="-1666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SzPct val="90000"/>
              <a:buFont typeface="+mj-lt"/>
              <a:buAutoNum type="romanLcPeriod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4163" indent="-284163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2"/>
              </a:buClr>
              <a:buSzPct val="90000"/>
              <a:buFont typeface="+mj-lt"/>
              <a:buAutoNum type="alphaUcPeriod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#</a:t>
            </a:r>
            <a:r>
              <a:rPr lang="en-US" dirty="0" err="1"/>
              <a:t>vmwareexplore</a:t>
            </a:r>
            <a:r>
              <a:rPr lang="en-US" dirty="0"/>
              <a:t> </a:t>
            </a:r>
            <a:r>
              <a:rPr lang="en-US" dirty="0" smtClean="0"/>
              <a:t>#CODE1865US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824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0054" y="1091683"/>
            <a:ext cx="7407864" cy="3900196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55FF4C07-030B-784B-AB0A-E6424AC460E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79809" y="-465554"/>
            <a:ext cx="11001004" cy="381000"/>
          </a:xfrm>
        </p:spPr>
        <p:txBody>
          <a:bodyPr/>
          <a:lstStyle/>
          <a:p>
            <a:r>
              <a:rPr lang="en-US" dirty="0"/>
              <a:t>Quote</a:t>
            </a:r>
            <a:r>
              <a:rPr lang="en-US" baseline="0" dirty="0"/>
              <a:t> Slide: Leaf and Ocean Color Theme</a:t>
            </a:r>
            <a:endParaRPr lang="en-US" dirty="0"/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4ABD0CA1-ACA8-B54B-B5A1-5A083BD3B7B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38912" y="1600200"/>
            <a:ext cx="5413248" cy="320040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Demo time!</a:t>
            </a:r>
            <a:endParaRPr lang="en-US" dirty="0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9480204B-EBA1-D44A-B0DA-234CE0BCE2B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12648" y="5065776"/>
            <a:ext cx="4581144" cy="274320"/>
          </a:xfrm>
        </p:spPr>
        <p:txBody>
          <a:bodyPr/>
          <a:lstStyle/>
          <a:p>
            <a:r>
              <a:rPr lang="en-US" dirty="0" err="1" smtClean="0"/>
              <a:t>PowerCLI</a:t>
            </a:r>
            <a:endParaRPr lang="en-US" dirty="0"/>
          </a:p>
        </p:txBody>
      </p:sp>
      <p:pic>
        <p:nvPicPr>
          <p:cNvPr id="18" name="Picture 17" descr="A screen shot of an open computer&#10;&#10;Description automatically generated">
            <a:extLst>
              <a:ext uri="{FF2B5EF4-FFF2-40B4-BE49-F238E27FC236}">
                <a16:creationId xmlns:a16="http://schemas.microsoft.com/office/drawing/2014/main" id="{0A1B190A-528F-F847-B1CB-C89BB4D3016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84643" y="748259"/>
            <a:ext cx="11577531" cy="569127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0311" y="1950319"/>
            <a:ext cx="4049204" cy="250016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9824" y="1600199"/>
            <a:ext cx="1036192" cy="105019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6894" y="2614177"/>
            <a:ext cx="1535694" cy="127014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168" y="258870"/>
            <a:ext cx="12188825" cy="3584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2000" dirty="0">
                <a:solidFill>
                  <a:schemeClr val="accent2"/>
                </a:solidFill>
              </a:rPr>
              <a:t>https://github.com/jpsider/Invoke-Automation/tree/master/Powercli/VMworld2022</a:t>
            </a:r>
          </a:p>
        </p:txBody>
      </p:sp>
    </p:spTree>
    <p:extLst>
      <p:ext uri="{BB962C8B-B14F-4D97-AF65-F5344CB8AC3E}">
        <p14:creationId xmlns:p14="http://schemas.microsoft.com/office/powerpoint/2010/main" val="1170102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2408" y="1145572"/>
            <a:ext cx="7305509" cy="3846306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55FF4C07-030B-784B-AB0A-E6424AC460E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79809" y="-465554"/>
            <a:ext cx="11001004" cy="381000"/>
          </a:xfrm>
        </p:spPr>
        <p:txBody>
          <a:bodyPr/>
          <a:lstStyle/>
          <a:p>
            <a:r>
              <a:rPr lang="en-US" dirty="0"/>
              <a:t>Quote</a:t>
            </a:r>
            <a:r>
              <a:rPr lang="en-US" baseline="0" dirty="0"/>
              <a:t> Slide: Leaf and Ocean Color Theme</a:t>
            </a:r>
            <a:endParaRPr lang="en-US" dirty="0"/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4ABD0CA1-ACA8-B54B-B5A1-5A083BD3B7B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38912" y="1600200"/>
            <a:ext cx="5413248" cy="320040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Demo time!</a:t>
            </a:r>
            <a:endParaRPr lang="en-US" dirty="0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9480204B-EBA1-D44A-B0DA-234CE0BCE2B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12648" y="5065776"/>
            <a:ext cx="4581144" cy="274320"/>
          </a:xfrm>
        </p:spPr>
        <p:txBody>
          <a:bodyPr/>
          <a:lstStyle/>
          <a:p>
            <a:r>
              <a:rPr lang="en-US" dirty="0" smtClean="0"/>
              <a:t>API’s</a:t>
            </a:r>
            <a:endParaRPr lang="en-US" dirty="0"/>
          </a:p>
        </p:txBody>
      </p:sp>
      <p:pic>
        <p:nvPicPr>
          <p:cNvPr id="18" name="Picture 17" descr="A screen shot of an open computer&#10;&#10;Description automatically generated">
            <a:extLst>
              <a:ext uri="{FF2B5EF4-FFF2-40B4-BE49-F238E27FC236}">
                <a16:creationId xmlns:a16="http://schemas.microsoft.com/office/drawing/2014/main" id="{0A1B190A-528F-F847-B1CB-C89BB4D3016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59632" y="798883"/>
            <a:ext cx="11474550" cy="564065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0311" y="1950319"/>
            <a:ext cx="4049204" cy="2500161"/>
          </a:xfrm>
          <a:prstGeom prst="rect">
            <a:avLst/>
          </a:prstGeom>
        </p:spPr>
      </p:pic>
      <p:grpSp>
        <p:nvGrpSpPr>
          <p:cNvPr id="16" name="Picture Placeholder 191" descr="Web 2&#10;">
            <a:extLst>
              <a:ext uri="{FF2B5EF4-FFF2-40B4-BE49-F238E27FC236}">
                <a16:creationId xmlns:a16="http://schemas.microsoft.com/office/drawing/2014/main" id="{6CFB4964-5B18-7542-862B-D88AC2912D33}"/>
              </a:ext>
            </a:extLst>
          </p:cNvPr>
          <p:cNvGrpSpPr/>
          <p:nvPr/>
        </p:nvGrpSpPr>
        <p:grpSpPr>
          <a:xfrm>
            <a:off x="3741948" y="1600200"/>
            <a:ext cx="601469" cy="601469"/>
            <a:chOff x="3164875" y="722801"/>
            <a:chExt cx="601469" cy="601469"/>
          </a:xfrm>
          <a:solidFill>
            <a:schemeClr val="accent2"/>
          </a:solidFill>
        </p:grpSpPr>
        <p:grpSp>
          <p:nvGrpSpPr>
            <p:cNvPr id="17" name="Picture Placeholder 191">
              <a:extLst>
                <a:ext uri="{FF2B5EF4-FFF2-40B4-BE49-F238E27FC236}">
                  <a16:creationId xmlns:a16="http://schemas.microsoft.com/office/drawing/2014/main" id="{A9F932A8-2B61-BB4D-8113-10833F133ABC}"/>
                </a:ext>
              </a:extLst>
            </p:cNvPr>
            <p:cNvGrpSpPr/>
            <p:nvPr/>
          </p:nvGrpSpPr>
          <p:grpSpPr>
            <a:xfrm>
              <a:off x="3231916" y="949222"/>
              <a:ext cx="449679" cy="125859"/>
              <a:chOff x="3231916" y="949222"/>
              <a:chExt cx="449679" cy="125859"/>
            </a:xfrm>
            <a:solidFill>
              <a:schemeClr val="accent2"/>
            </a:solidFill>
          </p:grpSpPr>
          <p:sp>
            <p:nvSpPr>
              <p:cNvPr id="20" name="Picture Placeholder 191">
                <a:extLst>
                  <a:ext uri="{FF2B5EF4-FFF2-40B4-BE49-F238E27FC236}">
                    <a16:creationId xmlns:a16="http://schemas.microsoft.com/office/drawing/2014/main" id="{BEDA569A-EEE2-C84D-9505-50EEEB0AAEFC}"/>
                  </a:ext>
                </a:extLst>
              </p:cNvPr>
              <p:cNvSpPr/>
              <p:nvPr/>
            </p:nvSpPr>
            <p:spPr>
              <a:xfrm>
                <a:off x="3231916" y="949222"/>
                <a:ext cx="184678" cy="125859"/>
              </a:xfrm>
              <a:custGeom>
                <a:avLst/>
                <a:gdLst>
                  <a:gd name="connsiteX0" fmla="*/ 0 w 184678"/>
                  <a:gd name="connsiteY0" fmla="*/ 0 h 125859"/>
                  <a:gd name="connsiteX1" fmla="*/ 16444 w 184678"/>
                  <a:gd name="connsiteY1" fmla="*/ 0 h 125859"/>
                  <a:gd name="connsiteX2" fmla="*/ 51229 w 184678"/>
                  <a:gd name="connsiteY2" fmla="*/ 101826 h 125859"/>
                  <a:gd name="connsiteX3" fmla="*/ 84750 w 184678"/>
                  <a:gd name="connsiteY3" fmla="*/ 0 h 125859"/>
                  <a:gd name="connsiteX4" fmla="*/ 99929 w 184678"/>
                  <a:gd name="connsiteY4" fmla="*/ 0 h 125859"/>
                  <a:gd name="connsiteX5" fmla="*/ 133449 w 184678"/>
                  <a:gd name="connsiteY5" fmla="*/ 101826 h 125859"/>
                  <a:gd name="connsiteX6" fmla="*/ 168234 w 184678"/>
                  <a:gd name="connsiteY6" fmla="*/ 0 h 125859"/>
                  <a:gd name="connsiteX7" fmla="*/ 184678 w 184678"/>
                  <a:gd name="connsiteY7" fmla="*/ 0 h 125859"/>
                  <a:gd name="connsiteX8" fmla="*/ 141671 w 184678"/>
                  <a:gd name="connsiteY8" fmla="*/ 125860 h 125859"/>
                  <a:gd name="connsiteX9" fmla="*/ 127757 w 184678"/>
                  <a:gd name="connsiteY9" fmla="*/ 125860 h 125859"/>
                  <a:gd name="connsiteX10" fmla="*/ 92972 w 184678"/>
                  <a:gd name="connsiteY10" fmla="*/ 18341 h 125859"/>
                  <a:gd name="connsiteX11" fmla="*/ 57554 w 184678"/>
                  <a:gd name="connsiteY11" fmla="*/ 125860 h 125859"/>
                  <a:gd name="connsiteX12" fmla="*/ 43007 w 184678"/>
                  <a:gd name="connsiteY12" fmla="*/ 125860 h 125859"/>
                  <a:gd name="connsiteX13" fmla="*/ 0 w 184678"/>
                  <a:gd name="connsiteY13" fmla="*/ 0 h 1258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84678" h="125859">
                    <a:moveTo>
                      <a:pt x="0" y="0"/>
                    </a:moveTo>
                    <a:lnTo>
                      <a:pt x="16444" y="0"/>
                    </a:lnTo>
                    <a:lnTo>
                      <a:pt x="51229" y="101826"/>
                    </a:lnTo>
                    <a:lnTo>
                      <a:pt x="84750" y="0"/>
                    </a:lnTo>
                    <a:lnTo>
                      <a:pt x="99929" y="0"/>
                    </a:lnTo>
                    <a:lnTo>
                      <a:pt x="133449" y="101826"/>
                    </a:lnTo>
                    <a:lnTo>
                      <a:pt x="168234" y="0"/>
                    </a:lnTo>
                    <a:lnTo>
                      <a:pt x="184678" y="0"/>
                    </a:lnTo>
                    <a:lnTo>
                      <a:pt x="141671" y="125860"/>
                    </a:lnTo>
                    <a:lnTo>
                      <a:pt x="127757" y="125860"/>
                    </a:lnTo>
                    <a:lnTo>
                      <a:pt x="92972" y="18341"/>
                    </a:lnTo>
                    <a:lnTo>
                      <a:pt x="57554" y="125860"/>
                    </a:lnTo>
                    <a:lnTo>
                      <a:pt x="43007" y="12586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627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Picture Placeholder 191">
                <a:extLst>
                  <a:ext uri="{FF2B5EF4-FFF2-40B4-BE49-F238E27FC236}">
                    <a16:creationId xmlns:a16="http://schemas.microsoft.com/office/drawing/2014/main" id="{9EF08898-9339-0344-9FD0-D591C42FB16A}"/>
                  </a:ext>
                </a:extLst>
              </p:cNvPr>
              <p:cNvSpPr/>
              <p:nvPr/>
            </p:nvSpPr>
            <p:spPr>
              <a:xfrm>
                <a:off x="3453277" y="949222"/>
                <a:ext cx="90441" cy="125227"/>
              </a:xfrm>
              <a:custGeom>
                <a:avLst/>
                <a:gdLst>
                  <a:gd name="connsiteX0" fmla="*/ 13914 w 90441"/>
                  <a:gd name="connsiteY0" fmla="*/ 13282 h 125227"/>
                  <a:gd name="connsiteX1" fmla="*/ 13914 w 90441"/>
                  <a:gd name="connsiteY1" fmla="*/ 55024 h 125227"/>
                  <a:gd name="connsiteX2" fmla="*/ 82220 w 90441"/>
                  <a:gd name="connsiteY2" fmla="*/ 55024 h 125227"/>
                  <a:gd name="connsiteX3" fmla="*/ 82220 w 90441"/>
                  <a:gd name="connsiteY3" fmla="*/ 68306 h 125227"/>
                  <a:gd name="connsiteX4" fmla="*/ 13914 w 90441"/>
                  <a:gd name="connsiteY4" fmla="*/ 68306 h 125227"/>
                  <a:gd name="connsiteX5" fmla="*/ 13914 w 90441"/>
                  <a:gd name="connsiteY5" fmla="*/ 111945 h 125227"/>
                  <a:gd name="connsiteX6" fmla="*/ 89809 w 90441"/>
                  <a:gd name="connsiteY6" fmla="*/ 111945 h 125227"/>
                  <a:gd name="connsiteX7" fmla="*/ 89809 w 90441"/>
                  <a:gd name="connsiteY7" fmla="*/ 125227 h 125227"/>
                  <a:gd name="connsiteX8" fmla="*/ 0 w 90441"/>
                  <a:gd name="connsiteY8" fmla="*/ 125227 h 125227"/>
                  <a:gd name="connsiteX9" fmla="*/ 0 w 90441"/>
                  <a:gd name="connsiteY9" fmla="*/ 0 h 125227"/>
                  <a:gd name="connsiteX10" fmla="*/ 90442 w 90441"/>
                  <a:gd name="connsiteY10" fmla="*/ 0 h 125227"/>
                  <a:gd name="connsiteX11" fmla="*/ 90442 w 90441"/>
                  <a:gd name="connsiteY11" fmla="*/ 13282 h 125227"/>
                  <a:gd name="connsiteX12" fmla="*/ 13914 w 90441"/>
                  <a:gd name="connsiteY12" fmla="*/ 13282 h 1252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0441" h="125227">
                    <a:moveTo>
                      <a:pt x="13914" y="13282"/>
                    </a:moveTo>
                    <a:lnTo>
                      <a:pt x="13914" y="55024"/>
                    </a:lnTo>
                    <a:lnTo>
                      <a:pt x="82220" y="55024"/>
                    </a:lnTo>
                    <a:lnTo>
                      <a:pt x="82220" y="68306"/>
                    </a:lnTo>
                    <a:lnTo>
                      <a:pt x="13914" y="68306"/>
                    </a:lnTo>
                    <a:lnTo>
                      <a:pt x="13914" y="111945"/>
                    </a:lnTo>
                    <a:lnTo>
                      <a:pt x="89809" y="111945"/>
                    </a:lnTo>
                    <a:lnTo>
                      <a:pt x="89809" y="125227"/>
                    </a:lnTo>
                    <a:lnTo>
                      <a:pt x="0" y="125227"/>
                    </a:lnTo>
                    <a:lnTo>
                      <a:pt x="0" y="0"/>
                    </a:lnTo>
                    <a:lnTo>
                      <a:pt x="90442" y="0"/>
                    </a:lnTo>
                    <a:lnTo>
                      <a:pt x="90442" y="13282"/>
                    </a:lnTo>
                    <a:lnTo>
                      <a:pt x="13914" y="13282"/>
                    </a:lnTo>
                    <a:close/>
                  </a:path>
                </a:pathLst>
              </a:custGeom>
              <a:solidFill>
                <a:schemeClr val="accent2"/>
              </a:solidFill>
              <a:ln w="627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Picture Placeholder 191">
                <a:extLst>
                  <a:ext uri="{FF2B5EF4-FFF2-40B4-BE49-F238E27FC236}">
                    <a16:creationId xmlns:a16="http://schemas.microsoft.com/office/drawing/2014/main" id="{3F57030F-4F54-2946-9AA4-18A160653AB4}"/>
                  </a:ext>
                </a:extLst>
              </p:cNvPr>
              <p:cNvSpPr/>
              <p:nvPr/>
            </p:nvSpPr>
            <p:spPr>
              <a:xfrm>
                <a:off x="3584828" y="949222"/>
                <a:ext cx="96766" cy="125859"/>
              </a:xfrm>
              <a:custGeom>
                <a:avLst/>
                <a:gdLst>
                  <a:gd name="connsiteX0" fmla="*/ 0 w 96766"/>
                  <a:gd name="connsiteY0" fmla="*/ 0 h 125859"/>
                  <a:gd name="connsiteX1" fmla="*/ 57554 w 96766"/>
                  <a:gd name="connsiteY1" fmla="*/ 0 h 125859"/>
                  <a:gd name="connsiteX2" fmla="*/ 75263 w 96766"/>
                  <a:gd name="connsiteY2" fmla="*/ 3795 h 125859"/>
                  <a:gd name="connsiteX3" fmla="*/ 87280 w 96766"/>
                  <a:gd name="connsiteY3" fmla="*/ 15179 h 125859"/>
                  <a:gd name="connsiteX4" fmla="*/ 91707 w 96766"/>
                  <a:gd name="connsiteY4" fmla="*/ 31623 h 125859"/>
                  <a:gd name="connsiteX5" fmla="*/ 87280 w 96766"/>
                  <a:gd name="connsiteY5" fmla="*/ 47435 h 125859"/>
                  <a:gd name="connsiteX6" fmla="*/ 73998 w 96766"/>
                  <a:gd name="connsiteY6" fmla="*/ 59451 h 125859"/>
                  <a:gd name="connsiteX7" fmla="*/ 91074 w 96766"/>
                  <a:gd name="connsiteY7" fmla="*/ 73365 h 125859"/>
                  <a:gd name="connsiteX8" fmla="*/ 96766 w 96766"/>
                  <a:gd name="connsiteY8" fmla="*/ 91707 h 125859"/>
                  <a:gd name="connsiteX9" fmla="*/ 91707 w 96766"/>
                  <a:gd name="connsiteY9" fmla="*/ 109416 h 125859"/>
                  <a:gd name="connsiteX10" fmla="*/ 78425 w 96766"/>
                  <a:gd name="connsiteY10" fmla="*/ 121432 h 125859"/>
                  <a:gd name="connsiteX11" fmla="*/ 58819 w 96766"/>
                  <a:gd name="connsiteY11" fmla="*/ 125860 h 125859"/>
                  <a:gd name="connsiteX12" fmla="*/ 0 w 96766"/>
                  <a:gd name="connsiteY12" fmla="*/ 125860 h 125859"/>
                  <a:gd name="connsiteX13" fmla="*/ 0 w 96766"/>
                  <a:gd name="connsiteY13" fmla="*/ 0 h 125859"/>
                  <a:gd name="connsiteX14" fmla="*/ 53759 w 96766"/>
                  <a:gd name="connsiteY14" fmla="*/ 53127 h 125859"/>
                  <a:gd name="connsiteX15" fmla="*/ 70836 w 96766"/>
                  <a:gd name="connsiteY15" fmla="*/ 47435 h 125859"/>
                  <a:gd name="connsiteX16" fmla="*/ 77793 w 96766"/>
                  <a:gd name="connsiteY16" fmla="*/ 32888 h 125859"/>
                  <a:gd name="connsiteX17" fmla="*/ 70836 w 96766"/>
                  <a:gd name="connsiteY17" fmla="*/ 18341 h 125859"/>
                  <a:gd name="connsiteX18" fmla="*/ 53759 w 96766"/>
                  <a:gd name="connsiteY18" fmla="*/ 12649 h 125859"/>
                  <a:gd name="connsiteX19" fmla="*/ 13914 w 96766"/>
                  <a:gd name="connsiteY19" fmla="*/ 12649 h 125859"/>
                  <a:gd name="connsiteX20" fmla="*/ 13914 w 96766"/>
                  <a:gd name="connsiteY20" fmla="*/ 53127 h 125859"/>
                  <a:gd name="connsiteX21" fmla="*/ 53759 w 96766"/>
                  <a:gd name="connsiteY21" fmla="*/ 53127 h 125859"/>
                  <a:gd name="connsiteX22" fmla="*/ 56289 w 96766"/>
                  <a:gd name="connsiteY22" fmla="*/ 112578 h 125859"/>
                  <a:gd name="connsiteX23" fmla="*/ 75263 w 96766"/>
                  <a:gd name="connsiteY23" fmla="*/ 106253 h 125859"/>
                  <a:gd name="connsiteX24" fmla="*/ 82852 w 96766"/>
                  <a:gd name="connsiteY24" fmla="*/ 89177 h 125859"/>
                  <a:gd name="connsiteX25" fmla="*/ 75263 w 96766"/>
                  <a:gd name="connsiteY25" fmla="*/ 72100 h 125859"/>
                  <a:gd name="connsiteX26" fmla="*/ 56289 w 96766"/>
                  <a:gd name="connsiteY26" fmla="*/ 65776 h 125859"/>
                  <a:gd name="connsiteX27" fmla="*/ 14547 w 96766"/>
                  <a:gd name="connsiteY27" fmla="*/ 65776 h 125859"/>
                  <a:gd name="connsiteX28" fmla="*/ 14547 w 96766"/>
                  <a:gd name="connsiteY28" fmla="*/ 112578 h 125859"/>
                  <a:gd name="connsiteX29" fmla="*/ 56289 w 96766"/>
                  <a:gd name="connsiteY29" fmla="*/ 112578 h 1258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96766" h="125859">
                    <a:moveTo>
                      <a:pt x="0" y="0"/>
                    </a:moveTo>
                    <a:lnTo>
                      <a:pt x="57554" y="0"/>
                    </a:lnTo>
                    <a:cubicBezTo>
                      <a:pt x="64511" y="0"/>
                      <a:pt x="70203" y="1265"/>
                      <a:pt x="75263" y="3795"/>
                    </a:cubicBezTo>
                    <a:cubicBezTo>
                      <a:pt x="80322" y="6325"/>
                      <a:pt x="84750" y="10119"/>
                      <a:pt x="87280" y="15179"/>
                    </a:cubicBezTo>
                    <a:cubicBezTo>
                      <a:pt x="89809" y="20239"/>
                      <a:pt x="91707" y="25298"/>
                      <a:pt x="91707" y="31623"/>
                    </a:cubicBezTo>
                    <a:cubicBezTo>
                      <a:pt x="91707" y="37948"/>
                      <a:pt x="90442" y="43007"/>
                      <a:pt x="87280" y="47435"/>
                    </a:cubicBezTo>
                    <a:cubicBezTo>
                      <a:pt x="84117" y="51862"/>
                      <a:pt x="79690" y="55656"/>
                      <a:pt x="73998" y="59451"/>
                    </a:cubicBezTo>
                    <a:cubicBezTo>
                      <a:pt x="81587" y="63246"/>
                      <a:pt x="87280" y="67673"/>
                      <a:pt x="91074" y="73365"/>
                    </a:cubicBezTo>
                    <a:cubicBezTo>
                      <a:pt x="94869" y="79058"/>
                      <a:pt x="96766" y="85382"/>
                      <a:pt x="96766" y="91707"/>
                    </a:cubicBezTo>
                    <a:cubicBezTo>
                      <a:pt x="96766" y="98031"/>
                      <a:pt x="94869" y="104356"/>
                      <a:pt x="91707" y="109416"/>
                    </a:cubicBezTo>
                    <a:cubicBezTo>
                      <a:pt x="88544" y="114475"/>
                      <a:pt x="84117" y="118902"/>
                      <a:pt x="78425" y="121432"/>
                    </a:cubicBezTo>
                    <a:cubicBezTo>
                      <a:pt x="72733" y="124595"/>
                      <a:pt x="66408" y="125860"/>
                      <a:pt x="58819" y="125860"/>
                    </a:cubicBezTo>
                    <a:lnTo>
                      <a:pt x="0" y="125860"/>
                    </a:lnTo>
                    <a:lnTo>
                      <a:pt x="0" y="0"/>
                    </a:lnTo>
                    <a:close/>
                    <a:moveTo>
                      <a:pt x="53759" y="53127"/>
                    </a:moveTo>
                    <a:cubicBezTo>
                      <a:pt x="60716" y="53127"/>
                      <a:pt x="66408" y="51229"/>
                      <a:pt x="70836" y="47435"/>
                    </a:cubicBezTo>
                    <a:cubicBezTo>
                      <a:pt x="75263" y="43640"/>
                      <a:pt x="77793" y="38580"/>
                      <a:pt x="77793" y="32888"/>
                    </a:cubicBezTo>
                    <a:cubicBezTo>
                      <a:pt x="77793" y="27196"/>
                      <a:pt x="75263" y="22136"/>
                      <a:pt x="70836" y="18341"/>
                    </a:cubicBezTo>
                    <a:cubicBezTo>
                      <a:pt x="66408" y="14547"/>
                      <a:pt x="60716" y="12649"/>
                      <a:pt x="53759" y="12649"/>
                    </a:cubicBezTo>
                    <a:lnTo>
                      <a:pt x="13914" y="12649"/>
                    </a:lnTo>
                    <a:lnTo>
                      <a:pt x="13914" y="53127"/>
                    </a:lnTo>
                    <a:lnTo>
                      <a:pt x="53759" y="53127"/>
                    </a:lnTo>
                    <a:close/>
                    <a:moveTo>
                      <a:pt x="56289" y="112578"/>
                    </a:moveTo>
                    <a:cubicBezTo>
                      <a:pt x="63878" y="112578"/>
                      <a:pt x="70203" y="110681"/>
                      <a:pt x="75263" y="106253"/>
                    </a:cubicBezTo>
                    <a:cubicBezTo>
                      <a:pt x="80322" y="101826"/>
                      <a:pt x="82852" y="96134"/>
                      <a:pt x="82852" y="89177"/>
                    </a:cubicBezTo>
                    <a:cubicBezTo>
                      <a:pt x="82852" y="82220"/>
                      <a:pt x="80322" y="76528"/>
                      <a:pt x="75263" y="72100"/>
                    </a:cubicBezTo>
                    <a:cubicBezTo>
                      <a:pt x="70203" y="67673"/>
                      <a:pt x="63878" y="65776"/>
                      <a:pt x="56289" y="65776"/>
                    </a:cubicBezTo>
                    <a:lnTo>
                      <a:pt x="14547" y="65776"/>
                    </a:lnTo>
                    <a:lnTo>
                      <a:pt x="14547" y="112578"/>
                    </a:lnTo>
                    <a:lnTo>
                      <a:pt x="56289" y="112578"/>
                    </a:lnTo>
                    <a:close/>
                  </a:path>
                </a:pathLst>
              </a:custGeom>
              <a:solidFill>
                <a:schemeClr val="accent2"/>
              </a:solidFill>
              <a:ln w="627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9" name="Picture Placeholder 191">
              <a:extLst>
                <a:ext uri="{FF2B5EF4-FFF2-40B4-BE49-F238E27FC236}">
                  <a16:creationId xmlns:a16="http://schemas.microsoft.com/office/drawing/2014/main" id="{D908DBA0-FD4C-9B4B-AD70-04F4649B9710}"/>
                </a:ext>
              </a:extLst>
            </p:cNvPr>
            <p:cNvSpPr/>
            <p:nvPr/>
          </p:nvSpPr>
          <p:spPr>
            <a:xfrm>
              <a:off x="3164875" y="722801"/>
              <a:ext cx="601469" cy="601469"/>
            </a:xfrm>
            <a:custGeom>
              <a:avLst/>
              <a:gdLst>
                <a:gd name="connsiteX0" fmla="*/ 555300 w 601469"/>
                <a:gd name="connsiteY0" fmla="*/ 15812 h 601469"/>
                <a:gd name="connsiteX1" fmla="*/ 585658 w 601469"/>
                <a:gd name="connsiteY1" fmla="*/ 46170 h 601469"/>
                <a:gd name="connsiteX2" fmla="*/ 585658 w 601469"/>
                <a:gd name="connsiteY2" fmla="*/ 555300 h 601469"/>
                <a:gd name="connsiteX3" fmla="*/ 555300 w 601469"/>
                <a:gd name="connsiteY3" fmla="*/ 585658 h 601469"/>
                <a:gd name="connsiteX4" fmla="*/ 46170 w 601469"/>
                <a:gd name="connsiteY4" fmla="*/ 585658 h 601469"/>
                <a:gd name="connsiteX5" fmla="*/ 15812 w 601469"/>
                <a:gd name="connsiteY5" fmla="*/ 555300 h 601469"/>
                <a:gd name="connsiteX6" fmla="*/ 15812 w 601469"/>
                <a:gd name="connsiteY6" fmla="*/ 45537 h 601469"/>
                <a:gd name="connsiteX7" fmla="*/ 46170 w 601469"/>
                <a:gd name="connsiteY7" fmla="*/ 15179 h 601469"/>
                <a:gd name="connsiteX8" fmla="*/ 555300 w 601469"/>
                <a:gd name="connsiteY8" fmla="*/ 15179 h 601469"/>
                <a:gd name="connsiteX9" fmla="*/ 555300 w 601469"/>
                <a:gd name="connsiteY9" fmla="*/ 0 h 601469"/>
                <a:gd name="connsiteX10" fmla="*/ 46170 w 601469"/>
                <a:gd name="connsiteY10" fmla="*/ 0 h 601469"/>
                <a:gd name="connsiteX11" fmla="*/ 0 w 601469"/>
                <a:gd name="connsiteY11" fmla="*/ 46170 h 601469"/>
                <a:gd name="connsiteX12" fmla="*/ 0 w 601469"/>
                <a:gd name="connsiteY12" fmla="*/ 555300 h 601469"/>
                <a:gd name="connsiteX13" fmla="*/ 46170 w 601469"/>
                <a:gd name="connsiteY13" fmla="*/ 601469 h 601469"/>
                <a:gd name="connsiteX14" fmla="*/ 555300 w 601469"/>
                <a:gd name="connsiteY14" fmla="*/ 601469 h 601469"/>
                <a:gd name="connsiteX15" fmla="*/ 601469 w 601469"/>
                <a:gd name="connsiteY15" fmla="*/ 555300 h 601469"/>
                <a:gd name="connsiteX16" fmla="*/ 601469 w 601469"/>
                <a:gd name="connsiteY16" fmla="*/ 45537 h 601469"/>
                <a:gd name="connsiteX17" fmla="*/ 555300 w 601469"/>
                <a:gd name="connsiteY17" fmla="*/ 0 h 601469"/>
                <a:gd name="connsiteX18" fmla="*/ 555300 w 601469"/>
                <a:gd name="connsiteY18" fmla="*/ 0 h 601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01469" h="601469">
                  <a:moveTo>
                    <a:pt x="555300" y="15812"/>
                  </a:moveTo>
                  <a:cubicBezTo>
                    <a:pt x="571744" y="15812"/>
                    <a:pt x="585658" y="29093"/>
                    <a:pt x="585658" y="46170"/>
                  </a:cubicBezTo>
                  <a:lnTo>
                    <a:pt x="585658" y="555300"/>
                  </a:lnTo>
                  <a:cubicBezTo>
                    <a:pt x="585658" y="571744"/>
                    <a:pt x="572376" y="585658"/>
                    <a:pt x="555300" y="585658"/>
                  </a:cubicBezTo>
                  <a:lnTo>
                    <a:pt x="46170" y="585658"/>
                  </a:lnTo>
                  <a:cubicBezTo>
                    <a:pt x="29726" y="585658"/>
                    <a:pt x="15812" y="572376"/>
                    <a:pt x="15812" y="555300"/>
                  </a:cubicBezTo>
                  <a:lnTo>
                    <a:pt x="15812" y="45537"/>
                  </a:lnTo>
                  <a:cubicBezTo>
                    <a:pt x="15812" y="29093"/>
                    <a:pt x="29093" y="15179"/>
                    <a:pt x="46170" y="15179"/>
                  </a:cubicBezTo>
                  <a:lnTo>
                    <a:pt x="555300" y="15179"/>
                  </a:lnTo>
                  <a:moveTo>
                    <a:pt x="555300" y="0"/>
                  </a:moveTo>
                  <a:lnTo>
                    <a:pt x="46170" y="0"/>
                  </a:lnTo>
                  <a:cubicBezTo>
                    <a:pt x="20871" y="0"/>
                    <a:pt x="0" y="20239"/>
                    <a:pt x="0" y="46170"/>
                  </a:cubicBezTo>
                  <a:lnTo>
                    <a:pt x="0" y="555300"/>
                  </a:lnTo>
                  <a:cubicBezTo>
                    <a:pt x="0" y="580598"/>
                    <a:pt x="20239" y="601469"/>
                    <a:pt x="46170" y="601469"/>
                  </a:cubicBezTo>
                  <a:lnTo>
                    <a:pt x="555300" y="601469"/>
                  </a:lnTo>
                  <a:cubicBezTo>
                    <a:pt x="580598" y="601469"/>
                    <a:pt x="601469" y="581231"/>
                    <a:pt x="601469" y="555300"/>
                  </a:cubicBezTo>
                  <a:lnTo>
                    <a:pt x="601469" y="45537"/>
                  </a:lnTo>
                  <a:cubicBezTo>
                    <a:pt x="600837" y="20239"/>
                    <a:pt x="580598" y="0"/>
                    <a:pt x="555300" y="0"/>
                  </a:cubicBezTo>
                  <a:lnTo>
                    <a:pt x="555300" y="0"/>
                  </a:lnTo>
                  <a:close/>
                </a:path>
              </a:pathLst>
            </a:custGeom>
            <a:solidFill>
              <a:schemeClr val="accent2"/>
            </a:solidFill>
            <a:ln w="62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5979" y="2376446"/>
            <a:ext cx="1865376" cy="141732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5168" y="258870"/>
            <a:ext cx="12188825" cy="3584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2000" dirty="0">
                <a:solidFill>
                  <a:schemeClr val="accent2"/>
                </a:solidFill>
              </a:rPr>
              <a:t>https://github.com/jpsider/Invoke-Automation/tree/master/Powercli/VMworld2022</a:t>
            </a:r>
          </a:p>
        </p:txBody>
      </p:sp>
    </p:spTree>
    <p:extLst>
      <p:ext uri="{BB962C8B-B14F-4D97-AF65-F5344CB8AC3E}">
        <p14:creationId xmlns:p14="http://schemas.microsoft.com/office/powerpoint/2010/main" val="2494201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F59358F-8160-6C4E-A952-1B3EF8E3C05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-381000"/>
            <a:ext cx="11001375" cy="381000"/>
          </a:xfrm>
        </p:spPr>
        <p:txBody>
          <a:bodyPr/>
          <a:lstStyle/>
          <a:p>
            <a:r>
              <a:rPr lang="en-US" dirty="0"/>
              <a:t>Big statement text only; in Leaf color theme 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0765EF2-DFE3-43B0-A009-268CCBDCCA5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Recap – </a:t>
            </a:r>
          </a:p>
          <a:p>
            <a:endParaRPr lang="en-US" dirty="0"/>
          </a:p>
          <a:p>
            <a:r>
              <a:rPr lang="en-US" dirty="0" smtClean="0"/>
              <a:t>You’ve Got This!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0" y="5827363"/>
            <a:ext cx="12188825" cy="3584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2000" dirty="0">
                <a:solidFill>
                  <a:schemeClr val="accent2"/>
                </a:solidFill>
              </a:rPr>
              <a:t>https://github.com/jpsider/Invoke-Automation/tree/master/Powercli/VMworld2022</a:t>
            </a:r>
          </a:p>
        </p:txBody>
      </p:sp>
    </p:spTree>
    <p:extLst>
      <p:ext uri="{BB962C8B-B14F-4D97-AF65-F5344CB8AC3E}">
        <p14:creationId xmlns:p14="http://schemas.microsoft.com/office/powerpoint/2010/main" val="111004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3912C6-8E35-7B66-EF63-9222491DD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5053" y="2322674"/>
            <a:ext cx="6427626" cy="1229360"/>
          </a:xfrm>
        </p:spPr>
        <p:txBody>
          <a:bodyPr/>
          <a:lstStyle/>
          <a:p>
            <a:r>
              <a:rPr lang="en-US" sz="4800" dirty="0">
                <a:solidFill>
                  <a:schemeClr val="bg1"/>
                </a:solidFill>
              </a:rPr>
              <a:t>Please take </a:t>
            </a:r>
            <a:br>
              <a:rPr lang="en-US" sz="4800" dirty="0">
                <a:solidFill>
                  <a:schemeClr val="bg1"/>
                </a:solidFill>
              </a:rPr>
            </a:br>
            <a:r>
              <a:rPr lang="en-US" sz="4800" dirty="0">
                <a:solidFill>
                  <a:schemeClr val="bg1"/>
                </a:solidFill>
              </a:rPr>
              <a:t>your survey.</a:t>
            </a:r>
          </a:p>
        </p:txBody>
      </p:sp>
    </p:spTree>
    <p:extLst>
      <p:ext uri="{BB962C8B-B14F-4D97-AF65-F5344CB8AC3E}">
        <p14:creationId xmlns:p14="http://schemas.microsoft.com/office/powerpoint/2010/main" val="371168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3912C6-8E35-7B66-EF63-9222491DD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5053" y="1775700"/>
            <a:ext cx="6427626" cy="1229360"/>
          </a:xfrm>
        </p:spPr>
        <p:txBody>
          <a:bodyPr/>
          <a:lstStyle/>
          <a:p>
            <a:r>
              <a:rPr lang="en-US" sz="6000" dirty="0">
                <a:solidFill>
                  <a:schemeClr val="bg1"/>
                </a:soli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4114556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956C1B3-F4C2-4C00-9CD9-A267ABE7E07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93911" y="1252220"/>
            <a:ext cx="10972800" cy="457200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2">
                    <a:lumMod val="10000"/>
                  </a:schemeClr>
                </a:solidFill>
              </a:rPr>
              <a:t>This presentation may contain product features or functionality that are currently under development.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2">
                    <a:lumMod val="10000"/>
                  </a:schemeClr>
                </a:solidFill>
              </a:rPr>
              <a:t>This overview of new technology represents no commitment from VMware to deliver these features in any generally available product.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2">
                    <a:lumMod val="10000"/>
                  </a:schemeClr>
                </a:solidFill>
              </a:rPr>
              <a:t>Features are subject to change, and must not be included in contracts, purchase orders, or sales agreements of any kind.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2">
                    <a:lumMod val="10000"/>
                  </a:schemeClr>
                </a:solidFill>
              </a:rPr>
              <a:t>Technical feasibility and market demand will affect final delivery.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2">
                    <a:lumMod val="10000"/>
                  </a:schemeClr>
                </a:solidFill>
              </a:rPr>
              <a:t>Pricing and packaging for any new features/functionality/technology discussed or presented, have not been determined.</a:t>
            </a:r>
          </a:p>
          <a:p>
            <a:endParaRPr lang="en-US" sz="16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7671F3E-BC1F-4B8F-AC6D-76C6CE16C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none" anchor="b">
            <a:normAutofit/>
          </a:bodyPr>
          <a:lstStyle/>
          <a:p>
            <a:r>
              <a:rPr lang="en-US" sz="2600" dirty="0"/>
              <a:t>Required Disclaimer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648822-2543-4E54-927E-42257488B12E}"/>
              </a:ext>
            </a:extLst>
          </p:cNvPr>
          <p:cNvSpPr txBox="1"/>
          <p:nvPr/>
        </p:nvSpPr>
        <p:spPr>
          <a:xfrm>
            <a:off x="616505" y="1600201"/>
            <a:ext cx="10584895" cy="3876039"/>
          </a:xfrm>
          <a:prstGeom prst="rect">
            <a:avLst/>
          </a:prstGeom>
        </p:spPr>
        <p:txBody>
          <a:bodyPr wrap="square" lIns="0" tIns="0" rIns="0" bIns="0" numCol="2" spcCol="457200" rtlCol="0">
            <a:noAutofit/>
          </a:bodyPr>
          <a:lstStyle/>
          <a:p>
            <a:pPr>
              <a:spcBef>
                <a:spcPts val="1200"/>
              </a:spcBef>
            </a:pPr>
            <a:endParaRPr lang="en-US" sz="1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8919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601316C-8833-423F-9437-F1DEA521571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smtClean="0"/>
              <a:t>Who am I?</a:t>
            </a:r>
            <a:endParaRPr lang="en-US" dirty="0"/>
          </a:p>
          <a:p>
            <a:r>
              <a:rPr lang="en-US" dirty="0" smtClean="0"/>
              <a:t>Terminating Errors</a:t>
            </a:r>
            <a:endParaRPr lang="en-US" dirty="0"/>
          </a:p>
          <a:p>
            <a:r>
              <a:rPr lang="en-US" dirty="0" smtClean="0"/>
              <a:t>Non-Terminating Errors</a:t>
            </a:r>
            <a:endParaRPr lang="en-US" dirty="0"/>
          </a:p>
          <a:p>
            <a:r>
              <a:rPr lang="en-US" dirty="0" err="1" smtClean="0"/>
              <a:t>ErrorAction</a:t>
            </a:r>
            <a:r>
              <a:rPr lang="en-US" dirty="0" smtClean="0"/>
              <a:t> </a:t>
            </a:r>
            <a:r>
              <a:rPr lang="en-US" dirty="0" err="1" smtClean="0"/>
              <a:t>thingys</a:t>
            </a:r>
            <a:endParaRPr lang="en-US" dirty="0"/>
          </a:p>
          <a:p>
            <a:r>
              <a:rPr lang="en-US" dirty="0" smtClean="0"/>
              <a:t>Try &amp; Catch</a:t>
            </a:r>
          </a:p>
          <a:p>
            <a:r>
              <a:rPr lang="en-US" dirty="0" smtClean="0"/>
              <a:t>Finally</a:t>
            </a:r>
          </a:p>
          <a:p>
            <a:r>
              <a:rPr lang="en-US" dirty="0" err="1" smtClean="0"/>
              <a:t>PowerCLI</a:t>
            </a:r>
            <a:r>
              <a:rPr lang="en-US" dirty="0" smtClean="0"/>
              <a:t> Demo</a:t>
            </a:r>
          </a:p>
          <a:p>
            <a:r>
              <a:rPr lang="en-US" dirty="0" smtClean="0"/>
              <a:t>API Demo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0" y="5827363"/>
            <a:ext cx="12188825" cy="3584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2000" dirty="0">
                <a:solidFill>
                  <a:schemeClr val="accent2"/>
                </a:solidFill>
              </a:rPr>
              <a:t>https://github.com/jpsider/Invoke-Automation/tree/master/Powercli/VMworld2022</a:t>
            </a:r>
          </a:p>
        </p:txBody>
      </p:sp>
    </p:spTree>
    <p:extLst>
      <p:ext uri="{BB962C8B-B14F-4D97-AF65-F5344CB8AC3E}">
        <p14:creationId xmlns:p14="http://schemas.microsoft.com/office/powerpoint/2010/main" val="3462787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233B492-F965-4563-BD39-8D3121D3C8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108" y="229792"/>
            <a:ext cx="6427626" cy="1229360"/>
          </a:xfrm>
        </p:spPr>
        <p:txBody>
          <a:bodyPr/>
          <a:lstStyle/>
          <a:p>
            <a:r>
              <a:rPr lang="en-US" dirty="0" smtClean="0"/>
              <a:t>Justin P. Sider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0927" y="2155799"/>
            <a:ext cx="2944869" cy="247453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9191134" y="4509559"/>
            <a:ext cx="2729041" cy="204678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89108" y="1611983"/>
            <a:ext cx="5448692" cy="43211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 algn="l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tx2"/>
                </a:solidFill>
              </a:rPr>
              <a:t>Job</a:t>
            </a: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CIO – Belay Technologies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Blog</a:t>
            </a: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tx2"/>
                </a:solidFill>
              </a:rPr>
              <a:t>https://invoke-automation.blog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GitHub</a:t>
            </a: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tx2"/>
                </a:solidFill>
              </a:rPr>
              <a:t>https://github.com/jpsider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Twitter/Slack</a:t>
            </a: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tx2"/>
                </a:solidFill>
              </a:rPr>
              <a:t>@</a:t>
            </a:r>
            <a:r>
              <a:rPr lang="en-US" b="1" dirty="0" err="1" smtClean="0">
                <a:solidFill>
                  <a:schemeClr val="tx2"/>
                </a:solidFill>
              </a:rPr>
              <a:t>jpsider</a:t>
            </a:r>
            <a:endParaRPr lang="en-US" b="1" dirty="0" smtClean="0">
              <a:solidFill>
                <a:schemeClr val="tx2"/>
              </a:solidFill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VMware Programs</a:t>
            </a: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VMUG Advantage</a:t>
            </a: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chemeClr val="tx2"/>
                </a:solidFill>
              </a:rPr>
              <a:t>vExpert</a:t>
            </a:r>
            <a:r>
              <a:rPr lang="en-US" dirty="0" smtClean="0">
                <a:solidFill>
                  <a:schemeClr val="tx2"/>
                </a:solidFill>
              </a:rPr>
              <a:t> x7</a:t>
            </a: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VMware Code Coach 20-22</a:t>
            </a:r>
            <a:endParaRPr lang="en-US" sz="1800" dirty="0" smtClean="0">
              <a:solidFill>
                <a:schemeClr val="tx2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3219" y="189923"/>
            <a:ext cx="2944869" cy="314275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02671" y="160886"/>
            <a:ext cx="1913725" cy="1918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754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2036F9E-F4B3-C947-9F03-4B1AEA50CE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022" y="633994"/>
            <a:ext cx="7665203" cy="1229360"/>
          </a:xfrm>
        </p:spPr>
        <p:txBody>
          <a:bodyPr/>
          <a:lstStyle/>
          <a:p>
            <a:r>
              <a:rPr lang="en-US" dirty="0" smtClean="0"/>
              <a:t>Terminating Errors</a:t>
            </a:r>
            <a:endParaRPr lang="en-US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C0550EC0-B798-5C47-8D04-123C3A7DF10D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70881" y="1962912"/>
            <a:ext cx="6408402" cy="1202760"/>
          </a:xfrm>
        </p:spPr>
        <p:txBody>
          <a:bodyPr/>
          <a:lstStyle/>
          <a:p>
            <a:r>
              <a:rPr lang="en-US" dirty="0" smtClean="0"/>
              <a:t>It stops or halts the execution of the script so that the commands in the next lines cannot be executed.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0" y="5827363"/>
            <a:ext cx="12188825" cy="3584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2000" dirty="0">
                <a:solidFill>
                  <a:schemeClr val="accent2"/>
                </a:solidFill>
              </a:rPr>
              <a:t>https://github.com/jpsider/Invoke-Automation/tree/master/Powercli/VMworld2022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548"/>
          <a:stretch/>
        </p:blipFill>
        <p:spPr>
          <a:xfrm>
            <a:off x="2024742" y="3336666"/>
            <a:ext cx="8184469" cy="17335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87285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2036F9E-F4B3-C947-9F03-4B1AEA50CE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022" y="633994"/>
            <a:ext cx="8363954" cy="1229360"/>
          </a:xfrm>
        </p:spPr>
        <p:txBody>
          <a:bodyPr/>
          <a:lstStyle/>
          <a:p>
            <a:r>
              <a:rPr lang="en-US" dirty="0" smtClean="0"/>
              <a:t>Non-Terminating Errors</a:t>
            </a:r>
            <a:endParaRPr lang="en-US" dirty="0"/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355C441A-683D-3F4F-82C3-F1C0094EF00C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/>
              <a:t>Are generally generated by internal cmdlets and automatically handled by them, but the error does not terminate the execution of the pipeline.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5827363"/>
            <a:ext cx="12188825" cy="3584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2000" dirty="0">
                <a:solidFill>
                  <a:schemeClr val="accent2"/>
                </a:solidFill>
              </a:rPr>
              <a:t>https://github.com/jpsider/Invoke-Automation/tree/master/Powercli/VMworld2022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3837" y="3455632"/>
            <a:ext cx="9201150" cy="19621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23408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2036F9E-F4B3-C947-9F03-4B1AEA50CE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022" y="633994"/>
            <a:ext cx="7070411" cy="1229360"/>
          </a:xfrm>
        </p:spPr>
        <p:txBody>
          <a:bodyPr/>
          <a:lstStyle/>
          <a:p>
            <a:r>
              <a:rPr lang="en-US" dirty="0" err="1" smtClean="0"/>
              <a:t>ErrorAction</a:t>
            </a:r>
            <a:r>
              <a:rPr lang="en-US" dirty="0" smtClean="0"/>
              <a:t> </a:t>
            </a:r>
            <a:r>
              <a:rPr lang="en-US" dirty="0" err="1" smtClean="0"/>
              <a:t>Thingys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EA9254-898A-BD4C-A55B-188872C388EB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570881" y="1962912"/>
            <a:ext cx="6408402" cy="700882"/>
          </a:xfrm>
        </p:spPr>
        <p:txBody>
          <a:bodyPr/>
          <a:lstStyle/>
          <a:p>
            <a:r>
              <a:rPr lang="en-US" dirty="0" smtClean="0"/>
              <a:t>$</a:t>
            </a:r>
            <a:r>
              <a:rPr lang="en-US" dirty="0" err="1" smtClean="0"/>
              <a:t>ErrorActionPreference</a:t>
            </a:r>
            <a:endParaRPr lang="en-US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Only responds to Non-terminating Errors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Console/Script Specific</a:t>
            </a:r>
            <a:endParaRPr lang="en-US" dirty="0"/>
          </a:p>
          <a:p>
            <a:r>
              <a:rPr lang="en-US" dirty="0" smtClean="0"/>
              <a:t>-</a:t>
            </a:r>
            <a:r>
              <a:rPr lang="en-US" dirty="0" err="1" smtClean="0"/>
              <a:t>ErrorAction</a:t>
            </a:r>
            <a:r>
              <a:rPr lang="en-US" dirty="0" smtClean="0"/>
              <a:t> Parameter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Specific to a command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Overrides $</a:t>
            </a:r>
            <a:r>
              <a:rPr lang="en-US" dirty="0" err="1" smtClean="0"/>
              <a:t>ErrorActionPreference</a:t>
            </a:r>
            <a:endParaRPr lang="en-US" dirty="0"/>
          </a:p>
          <a:p>
            <a:r>
              <a:rPr lang="en-US" dirty="0" smtClean="0"/>
              <a:t>Options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 err="1" smtClean="0"/>
              <a:t>SilentlyContinue</a:t>
            </a:r>
            <a:r>
              <a:rPr lang="en-US" b="1" dirty="0" smtClean="0"/>
              <a:t>, Stop, Continue</a:t>
            </a:r>
            <a:r>
              <a:rPr lang="en-US" dirty="0" smtClean="0"/>
              <a:t>, Inquire, Ignore, Suspend, Break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5827363"/>
            <a:ext cx="12188825" cy="3584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2000" dirty="0">
                <a:solidFill>
                  <a:schemeClr val="accent2"/>
                </a:solidFill>
              </a:rPr>
              <a:t>https://github.com/jpsider/Invoke-Automation/tree/master/Powercli/VMworld2022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485" r="-1"/>
          <a:stretch/>
        </p:blipFill>
        <p:spPr>
          <a:xfrm>
            <a:off x="6027576" y="1482354"/>
            <a:ext cx="4616189" cy="762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04261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2036F9E-F4B3-C947-9F03-4B1AEA50CE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021" y="633994"/>
            <a:ext cx="8301633" cy="1229360"/>
          </a:xfrm>
        </p:spPr>
        <p:txBody>
          <a:bodyPr/>
          <a:lstStyle/>
          <a:p>
            <a:r>
              <a:rPr lang="en-US" dirty="0" smtClean="0"/>
              <a:t>Try &amp; Catch</a:t>
            </a:r>
            <a:endParaRPr lang="en-US" dirty="0"/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FCC4ABC4-CEDE-8146-926D-F256BAC803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570881" y="1962911"/>
            <a:ext cx="6408402" cy="3532820"/>
          </a:xfrm>
        </p:spPr>
        <p:txBody>
          <a:bodyPr/>
          <a:lstStyle/>
          <a:p>
            <a:r>
              <a:rPr lang="en-US" dirty="0" smtClean="0"/>
              <a:t>Try {</a:t>
            </a:r>
          </a:p>
          <a:p>
            <a:pPr marL="273050" lvl="1" indent="0">
              <a:buNone/>
            </a:pPr>
            <a:r>
              <a:rPr lang="en-US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Run a command</a:t>
            </a:r>
          </a:p>
          <a:p>
            <a:r>
              <a:rPr lang="en-US" dirty="0" smtClean="0"/>
              <a:t>}</a:t>
            </a:r>
          </a:p>
          <a:p>
            <a:r>
              <a:rPr lang="en-US" dirty="0" smtClean="0"/>
              <a:t>Catch {</a:t>
            </a:r>
          </a:p>
          <a:p>
            <a:pPr marL="273050" lvl="1" indent="0">
              <a:buNone/>
            </a:pPr>
            <a:r>
              <a:rPr lang="en-US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Capture the problem. Maybe log about it. But it allows you to continue.</a:t>
            </a:r>
          </a:p>
          <a:p>
            <a:r>
              <a:rPr lang="en-US" dirty="0" smtClean="0"/>
              <a:t>}</a:t>
            </a:r>
          </a:p>
          <a:p>
            <a:endParaRPr lang="en-US" dirty="0"/>
          </a:p>
          <a:p>
            <a:r>
              <a:rPr lang="en-US" dirty="0" smtClean="0"/>
              <a:t>Note: Catch is REQUIRED with a Try.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5827363"/>
            <a:ext cx="12188825" cy="3584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2000" dirty="0">
                <a:solidFill>
                  <a:schemeClr val="accent2"/>
                </a:solidFill>
              </a:rPr>
              <a:t>https://github.com/jpsider/Invoke-Automation/tree/master/Powercli/VMworld2022</a:t>
            </a:r>
          </a:p>
        </p:txBody>
      </p:sp>
    </p:spTree>
    <p:extLst>
      <p:ext uri="{BB962C8B-B14F-4D97-AF65-F5344CB8AC3E}">
        <p14:creationId xmlns:p14="http://schemas.microsoft.com/office/powerpoint/2010/main" val="1313082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2036F9E-F4B3-C947-9F03-4B1AEA50CE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022" y="633994"/>
            <a:ext cx="6985157" cy="1229360"/>
          </a:xfrm>
        </p:spPr>
        <p:txBody>
          <a:bodyPr/>
          <a:lstStyle/>
          <a:p>
            <a:r>
              <a:rPr lang="en-US" dirty="0" smtClean="0"/>
              <a:t>Finally (Optional)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515BD6C-ED3A-5A4D-9E55-685FFFAAED1C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570881" y="1962912"/>
            <a:ext cx="6408402" cy="700882"/>
          </a:xfrm>
        </p:spPr>
        <p:txBody>
          <a:bodyPr/>
          <a:lstStyle/>
          <a:p>
            <a:r>
              <a:rPr lang="en-US" dirty="0" smtClean="0"/>
              <a:t>Try {</a:t>
            </a:r>
          </a:p>
          <a:p>
            <a:pPr marL="273050" lvl="1" indent="0">
              <a:buNone/>
            </a:pPr>
            <a:r>
              <a:rPr lang="en-US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Run a command</a:t>
            </a:r>
            <a:endParaRPr lang="en-US" dirty="0" smtClean="0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r>
              <a:rPr lang="en-US" dirty="0" smtClean="0"/>
              <a:t>}</a:t>
            </a:r>
          </a:p>
          <a:p>
            <a:r>
              <a:rPr lang="en-US" dirty="0" smtClean="0"/>
              <a:t>Catch {</a:t>
            </a:r>
          </a:p>
          <a:p>
            <a:pPr marL="273050" lvl="1" indent="0">
              <a:buNone/>
            </a:pPr>
            <a:r>
              <a:rPr lang="en-US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If there is an issue.</a:t>
            </a:r>
            <a:endParaRPr lang="en-US" dirty="0" smtClean="0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r>
              <a:rPr lang="en-US" dirty="0" smtClean="0"/>
              <a:t>}</a:t>
            </a:r>
          </a:p>
          <a:p>
            <a:r>
              <a:rPr lang="en-US" dirty="0" smtClean="0"/>
              <a:t>Finally {</a:t>
            </a:r>
          </a:p>
          <a:p>
            <a:pPr marL="273050" lvl="1" indent="0">
              <a:buNone/>
            </a:pPr>
            <a:r>
              <a:rPr lang="en-US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Will run, no matter what!</a:t>
            </a:r>
            <a:endParaRPr lang="en-US" dirty="0" smtClean="0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r>
              <a:rPr lang="en-US" dirty="0"/>
              <a:t>}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5827363"/>
            <a:ext cx="12188825" cy="3584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2000" dirty="0">
                <a:solidFill>
                  <a:schemeClr val="accent2"/>
                </a:solidFill>
              </a:rPr>
              <a:t>https://github.com/jpsider/Invoke-Automation/tree/master/Powercli/VMworld2022</a:t>
            </a:r>
          </a:p>
        </p:txBody>
      </p:sp>
    </p:spTree>
    <p:extLst>
      <p:ext uri="{BB962C8B-B14F-4D97-AF65-F5344CB8AC3E}">
        <p14:creationId xmlns:p14="http://schemas.microsoft.com/office/powerpoint/2010/main" val="775144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VMware_white_16x9">
  <a:themeElements>
    <a:clrScheme name="Custom 6">
      <a:dk1>
        <a:srgbClr val="717074"/>
      </a:dk1>
      <a:lt1>
        <a:srgbClr val="FFFFFF"/>
      </a:lt1>
      <a:dk2>
        <a:srgbClr val="3F3F3F"/>
      </a:dk2>
      <a:lt2>
        <a:srgbClr val="F2F2F2"/>
      </a:lt2>
      <a:accent1>
        <a:srgbClr val="0091DA"/>
      </a:accent1>
      <a:accent2>
        <a:srgbClr val="1D428A"/>
      </a:accent2>
      <a:accent3>
        <a:srgbClr val="00C1D5"/>
      </a:accent3>
      <a:accent4>
        <a:srgbClr val="78BE20"/>
      </a:accent4>
      <a:accent5>
        <a:srgbClr val="7F35B2"/>
      </a:accent5>
      <a:accent6>
        <a:srgbClr val="459B36"/>
      </a:accent6>
      <a:hlink>
        <a:srgbClr val="1A418A"/>
      </a:hlink>
      <a:folHlink>
        <a:srgbClr val="3F3F3F"/>
      </a:folHlink>
    </a:clrScheme>
    <a:fontScheme name="Custom 19">
      <a:majorFont>
        <a:latin typeface="Metropolis Light"/>
        <a:ea typeface=""/>
        <a:cs typeface=""/>
      </a:majorFont>
      <a:minorFont>
        <a:latin typeface="Metropoli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Aft>
            <a:spcPts val="600"/>
          </a:spcAft>
          <a:defRPr sz="1200" smtClean="0">
            <a:solidFill>
              <a:schemeClr val="bg1"/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gray">
        <a:ln w="25400">
          <a:solidFill>
            <a:schemeClr val="tx1"/>
          </a:solidFill>
          <a:miter lim="800000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 algn="l">
          <a:lnSpc>
            <a:spcPct val="130000"/>
          </a:lnSpc>
          <a:defRPr sz="1800" dirty="0" err="1" smtClean="0">
            <a:solidFill>
              <a:schemeClr val="tx2"/>
            </a:solidFill>
          </a:defRPr>
        </a:defPPr>
      </a:lstStyle>
    </a:txDef>
  </a:objectDefaults>
  <a:extraClrSchemeLst/>
  <a:custClrLst>
    <a:custClr name="Tangerine">
      <a:srgbClr val="EC7700"/>
    </a:custClr>
    <a:custClr name="Crimson">
      <a:srgbClr val="9F2842"/>
    </a:custClr>
    <a:custClr name="Pale Blue">
      <a:srgbClr val="F4F8FA"/>
    </a:custClr>
  </a:custClrLst>
  <a:extLst>
    <a:ext uri="{05A4C25C-085E-4340-85A3-A5531E510DB2}">
      <thm15:themeFamily xmlns:thm15="http://schemas.microsoft.com/office/thememl/2012/main" name="vmw-ppt-guidelines-light" id="{40FCF820-B567-0147-9E10-CA0AE5ACC528}" vid="{3EAEA0CF-207A-B141-958C-5F8F4FBEE063}"/>
    </a:ext>
  </a:extLst>
</a:theme>
</file>

<file path=ppt/theme/theme2.xml><?xml version="1.0" encoding="utf-8"?>
<a:theme xmlns:a="http://schemas.openxmlformats.org/drawingml/2006/main" name="Office Theme">
  <a:themeElements>
    <a:clrScheme name="VMware">
      <a:dk1>
        <a:srgbClr val="717074"/>
      </a:dk1>
      <a:lt1>
        <a:sysClr val="window" lastClr="FFFFFF"/>
      </a:lt1>
      <a:dk2>
        <a:srgbClr val="000000"/>
      </a:dk2>
      <a:lt2>
        <a:srgbClr val="C6C6C8"/>
      </a:lt2>
      <a:accent1>
        <a:srgbClr val="0095D3"/>
      </a:accent1>
      <a:accent2>
        <a:srgbClr val="89CBDF"/>
      </a:accent2>
      <a:accent3>
        <a:srgbClr val="006990"/>
      </a:accent3>
      <a:accent4>
        <a:srgbClr val="6DB33F"/>
      </a:accent4>
      <a:accent5>
        <a:srgbClr val="C2CD23"/>
      </a:accent5>
      <a:accent6>
        <a:srgbClr val="387C2C"/>
      </a:accent6>
      <a:hlink>
        <a:srgbClr val="0095D3"/>
      </a:hlink>
      <a:folHlink>
        <a:srgbClr val="89CBD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VMware">
      <a:dk1>
        <a:srgbClr val="717074"/>
      </a:dk1>
      <a:lt1>
        <a:sysClr val="window" lastClr="FFFFFF"/>
      </a:lt1>
      <a:dk2>
        <a:srgbClr val="000000"/>
      </a:dk2>
      <a:lt2>
        <a:srgbClr val="C6C6C8"/>
      </a:lt2>
      <a:accent1>
        <a:srgbClr val="0095D3"/>
      </a:accent1>
      <a:accent2>
        <a:srgbClr val="89CBDF"/>
      </a:accent2>
      <a:accent3>
        <a:srgbClr val="006990"/>
      </a:accent3>
      <a:accent4>
        <a:srgbClr val="6DB33F"/>
      </a:accent4>
      <a:accent5>
        <a:srgbClr val="C2CD23"/>
      </a:accent5>
      <a:accent6>
        <a:srgbClr val="387C2C"/>
      </a:accent6>
      <a:hlink>
        <a:srgbClr val="0095D3"/>
      </a:hlink>
      <a:folHlink>
        <a:srgbClr val="89CBD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91FCA4AD15FBA48BE953CD27256527F" ma:contentTypeVersion="8" ma:contentTypeDescription="Create a new document." ma:contentTypeScope="" ma:versionID="1d956e641423324e823eb37613a15c10">
  <xsd:schema xmlns:xsd="http://www.w3.org/2001/XMLSchema" xmlns:xs="http://www.w3.org/2001/XMLSchema" xmlns:p="http://schemas.microsoft.com/office/2006/metadata/properties" xmlns:ns2="82b30294-2231-4eb1-bd98-b720139eea10" xmlns:ns3="c44bce99-eae2-48e4-8067-79f98434d013" targetNamespace="http://schemas.microsoft.com/office/2006/metadata/properties" ma:root="true" ma:fieldsID="6b39e1b0226eeb8b1f1cff4826743a98" ns2:_="" ns3:_="">
    <xsd:import namespace="82b30294-2231-4eb1-bd98-b720139eea10"/>
    <xsd:import namespace="c44bce99-eae2-48e4-8067-79f98434d01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2b30294-2231-4eb1-bd98-b720139eea1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44bce99-eae2-48e4-8067-79f98434d013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864A691-3ADF-40E3-8712-B484EDDFD97B}">
  <ds:schemaRefs>
    <ds:schemaRef ds:uri="http://schemas.microsoft.com/office/2006/documentManagement/types"/>
    <ds:schemaRef ds:uri="c44bce99-eae2-48e4-8067-79f98434d013"/>
    <ds:schemaRef ds:uri="http://schemas.openxmlformats.org/package/2006/metadata/core-properties"/>
    <ds:schemaRef ds:uri="http://purl.org/dc/terms/"/>
    <ds:schemaRef ds:uri="http://purl.org/dc/elements/1.1/"/>
    <ds:schemaRef ds:uri="82b30294-2231-4eb1-bd98-b720139eea10"/>
    <ds:schemaRef ds:uri="http://schemas.microsoft.com/office/2006/metadata/properties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9C5BF765-39C7-4030-8888-F90EF607D5B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21F1DCD-EE96-4FBA-88A5-363922FAC5C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2b30294-2231-4eb1-bd98-b720139eea10"/>
    <ds:schemaRef ds:uri="c44bce99-eae2-48e4-8067-79f98434d01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VMware_white_16x9</Template>
  <TotalTime>407</TotalTime>
  <Words>396</Words>
  <Application>Microsoft Office PowerPoint</Application>
  <PresentationFormat>Custom</PresentationFormat>
  <Paragraphs>95</Paragraphs>
  <Slides>14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Arial</vt:lpstr>
      <vt:lpstr>Camphor Std</vt:lpstr>
      <vt:lpstr>Metropolis</vt:lpstr>
      <vt:lpstr>Metropolis Light</vt:lpstr>
      <vt:lpstr>Open Sans</vt:lpstr>
      <vt:lpstr>System Font Regular</vt:lpstr>
      <vt:lpstr>Verdana</vt:lpstr>
      <vt:lpstr>VMware_white_16x9</vt:lpstr>
      <vt:lpstr>Try This, Catch That, Finally</vt:lpstr>
      <vt:lpstr>Required Disclaimer </vt:lpstr>
      <vt:lpstr>PowerPoint Presentation</vt:lpstr>
      <vt:lpstr>Justin P. Sider</vt:lpstr>
      <vt:lpstr>Terminating Errors</vt:lpstr>
      <vt:lpstr>Non-Terminating Errors</vt:lpstr>
      <vt:lpstr>ErrorAction Thingys</vt:lpstr>
      <vt:lpstr>Try &amp; Catch</vt:lpstr>
      <vt:lpstr>Finally (Optional)</vt:lpstr>
      <vt:lpstr>Quote Slide: Leaf and Ocean Color Theme</vt:lpstr>
      <vt:lpstr>Quote Slide: Leaf and Ocean Color Theme</vt:lpstr>
      <vt:lpstr>Big statement text only; in Leaf color theme </vt:lpstr>
      <vt:lpstr>Please take  your survey.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Session Title</dc:title>
  <dc:creator>Lindy Groening</dc:creator>
  <cp:lastModifiedBy>Windows User</cp:lastModifiedBy>
  <cp:revision>29</cp:revision>
  <dcterms:created xsi:type="dcterms:W3CDTF">2022-05-18T00:33:21Z</dcterms:created>
  <dcterms:modified xsi:type="dcterms:W3CDTF">2022-08-24T21:49:01Z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0x010100491FCA4AD15FBA48BE953CD27256527F</vt:lpwstr>
  </property>
</Properties>
</file>